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6" r:id="rId4"/>
  </p:sldMasterIdLst>
  <p:notesMasterIdLst>
    <p:notesMasterId r:id="rId18"/>
  </p:notesMasterIdLst>
  <p:handoutMasterIdLst>
    <p:handoutMasterId r:id="rId19"/>
  </p:handoutMasterIdLst>
  <p:sldIdLst>
    <p:sldId id="258" r:id="rId5"/>
    <p:sldId id="261" r:id="rId6"/>
    <p:sldId id="272" r:id="rId7"/>
    <p:sldId id="265" r:id="rId8"/>
    <p:sldId id="274" r:id="rId9"/>
    <p:sldId id="275" r:id="rId10"/>
    <p:sldId id="276" r:id="rId11"/>
    <p:sldId id="277" r:id="rId12"/>
    <p:sldId id="278" r:id="rId13"/>
    <p:sldId id="279" r:id="rId14"/>
    <p:sldId id="266" r:id="rId15"/>
    <p:sldId id="267" r:id="rId16"/>
    <p:sldId id="264" r:id="rId17"/>
  </p:sldIdLst>
  <p:sldSz cx="12192000" cy="6858000"/>
  <p:notesSz cx="6858000" cy="9144000"/>
  <p:embeddedFontLst>
    <p:embeddedFont>
      <p:font typeface="Arial Narrow" panose="020B060402020202020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683CBA-6D1A-9489-94A5-73FA7E97675F}" name="Nafsika Papaioannou" initials="NP" userId="S::nafsikpa@office365.auth.gr::1fa5f6c8-1427-4916-bebd-0cdf890ddc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EFF"/>
    <a:srgbClr val="EBFFFF"/>
    <a:srgbClr val="D9FC99"/>
    <a:srgbClr val="8D4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E6CF17-D22A-3E6E-B6D4-61822CB3C9E6}" v="65" dt="2025-09-19T10:08:38.135"/>
  </p1510:revLst>
</p1510:revInfo>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fsika Papaioannou" userId="1fa5f6c8-1427-4916-bebd-0cdf890ddcfd" providerId="ADAL" clId="{9C8CBDFA-B058-4FC9-9315-8638500AFACB}"/>
    <pc:docChg chg="undo custSel addSld delSld modSld sldOrd delMainMaster">
      <pc:chgData name="Nafsika Papaioannou" userId="1fa5f6c8-1427-4916-bebd-0cdf890ddcfd" providerId="ADAL" clId="{9C8CBDFA-B058-4FC9-9315-8638500AFACB}" dt="2025-09-14T21:35:10.436" v="951" actId="20577"/>
      <pc:docMkLst>
        <pc:docMk/>
      </pc:docMkLst>
      <pc:sldChg chg="addSp delSp modSp mod">
        <pc:chgData name="Nafsika Papaioannou" userId="1fa5f6c8-1427-4916-bebd-0cdf890ddcfd" providerId="ADAL" clId="{9C8CBDFA-B058-4FC9-9315-8638500AFACB}" dt="2025-09-14T21:35:10.436" v="951" actId="20577"/>
        <pc:sldMkLst>
          <pc:docMk/>
          <pc:sldMk cId="3013068127" sldId="258"/>
        </pc:sldMkLst>
        <pc:spChg chg="mod">
          <ac:chgData name="Nafsika Papaioannou" userId="1fa5f6c8-1427-4916-bebd-0cdf890ddcfd" providerId="ADAL" clId="{9C8CBDFA-B058-4FC9-9315-8638500AFACB}" dt="2025-09-12T13:18:37.474" v="13" actId="20577"/>
          <ac:spMkLst>
            <pc:docMk/>
            <pc:sldMk cId="3013068127" sldId="258"/>
            <ac:spMk id="2" creationId="{379FA173-4917-43E5-B91C-3914C1A8D225}"/>
          </ac:spMkLst>
        </pc:spChg>
        <pc:spChg chg="add del mod">
          <ac:chgData name="Nafsika Papaioannou" userId="1fa5f6c8-1427-4916-bebd-0cdf890ddcfd" providerId="ADAL" clId="{9C8CBDFA-B058-4FC9-9315-8638500AFACB}" dt="2025-09-14T21:35:10.436" v="951" actId="20577"/>
          <ac:spMkLst>
            <pc:docMk/>
            <pc:sldMk cId="3013068127" sldId="258"/>
            <ac:spMk id="3" creationId="{D099D82B-F86A-4C04-9207-B25F53939FB6}"/>
          </ac:spMkLst>
        </pc:spChg>
        <pc:picChg chg="add mod">
          <ac:chgData name="Nafsika Papaioannou" userId="1fa5f6c8-1427-4916-bebd-0cdf890ddcfd" providerId="ADAL" clId="{9C8CBDFA-B058-4FC9-9315-8638500AFACB}" dt="2025-09-12T13:23:11.006" v="102" actId="1076"/>
          <ac:picMkLst>
            <pc:docMk/>
            <pc:sldMk cId="3013068127" sldId="258"/>
            <ac:picMk id="10" creationId="{95C8BDD9-524B-A342-5531-F94EF6785101}"/>
          </ac:picMkLst>
        </pc:picChg>
      </pc:sldChg>
      <pc:sldChg chg="del">
        <pc:chgData name="Nafsika Papaioannou" userId="1fa5f6c8-1427-4916-bebd-0cdf890ddcfd" providerId="ADAL" clId="{9C8CBDFA-B058-4FC9-9315-8638500AFACB}" dt="2025-09-12T13:44:10.611" v="278" actId="47"/>
        <pc:sldMkLst>
          <pc:docMk/>
          <pc:sldMk cId="3701803320" sldId="260"/>
        </pc:sldMkLst>
      </pc:sldChg>
      <pc:sldChg chg="addSp modSp mod modClrScheme chgLayout">
        <pc:chgData name="Nafsika Papaioannou" userId="1fa5f6c8-1427-4916-bebd-0cdf890ddcfd" providerId="ADAL" clId="{9C8CBDFA-B058-4FC9-9315-8638500AFACB}" dt="2025-09-13T08:59:40.129" v="931" actId="255"/>
        <pc:sldMkLst>
          <pc:docMk/>
          <pc:sldMk cId="4184653265" sldId="261"/>
        </pc:sldMkLst>
        <pc:spChg chg="mod">
          <ac:chgData name="Nafsika Papaioannou" userId="1fa5f6c8-1427-4916-bebd-0cdf890ddcfd" providerId="ADAL" clId="{9C8CBDFA-B058-4FC9-9315-8638500AFACB}" dt="2025-09-13T08:59:40.129" v="931" actId="255"/>
          <ac:spMkLst>
            <pc:docMk/>
            <pc:sldMk cId="4184653265" sldId="261"/>
            <ac:spMk id="2" creationId="{144EE79C-E37D-0F0F-642A-6795C9352985}"/>
          </ac:spMkLst>
        </pc:spChg>
        <pc:spChg chg="mod">
          <ac:chgData name="Nafsika Papaioannou" userId="1fa5f6c8-1427-4916-bebd-0cdf890ddcfd" providerId="ADAL" clId="{9C8CBDFA-B058-4FC9-9315-8638500AFACB}" dt="2025-09-12T13:31:00.240" v="130" actId="26606"/>
          <ac:spMkLst>
            <pc:docMk/>
            <pc:sldMk cId="4184653265" sldId="261"/>
            <ac:spMk id="3" creationId="{EF7E7FAF-E07D-4F21-619A-C5E57D571594}"/>
          </ac:spMkLst>
        </pc:spChg>
        <pc:spChg chg="mod ord">
          <ac:chgData name="Nafsika Papaioannou" userId="1fa5f6c8-1427-4916-bebd-0cdf890ddcfd" providerId="ADAL" clId="{9C8CBDFA-B058-4FC9-9315-8638500AFACB}" dt="2025-09-12T13:35:52.286" v="200" actId="1076"/>
          <ac:spMkLst>
            <pc:docMk/>
            <pc:sldMk cId="4184653265" sldId="261"/>
            <ac:spMk id="5" creationId="{CEF433C6-5231-6326-7B2A-96F6A836EB7B}"/>
          </ac:spMkLst>
        </pc:spChg>
        <pc:picChg chg="add mod">
          <ac:chgData name="Nafsika Papaioannou" userId="1fa5f6c8-1427-4916-bebd-0cdf890ddcfd" providerId="ADAL" clId="{9C8CBDFA-B058-4FC9-9315-8638500AFACB}" dt="2025-09-12T20:57:47.672" v="615" actId="1036"/>
          <ac:picMkLst>
            <pc:docMk/>
            <pc:sldMk cId="4184653265" sldId="261"/>
            <ac:picMk id="9" creationId="{EA7ED1CD-01FD-0880-3E57-2EE1EAC1A67C}"/>
          </ac:picMkLst>
        </pc:picChg>
      </pc:sldChg>
      <pc:sldChg chg="addSp delSp modSp mod">
        <pc:chgData name="Nafsika Papaioannou" userId="1fa5f6c8-1427-4916-bebd-0cdf890ddcfd" providerId="ADAL" clId="{9C8CBDFA-B058-4FC9-9315-8638500AFACB}" dt="2025-09-12T13:37:16.038" v="212" actId="14100"/>
        <pc:sldMkLst>
          <pc:docMk/>
          <pc:sldMk cId="829936794" sldId="264"/>
        </pc:sldMkLst>
        <pc:spChg chg="mod">
          <ac:chgData name="Nafsika Papaioannou" userId="1fa5f6c8-1427-4916-bebd-0cdf890ddcfd" providerId="ADAL" clId="{9C8CBDFA-B058-4FC9-9315-8638500AFACB}" dt="2025-09-12T13:37:16.038" v="212" actId="14100"/>
          <ac:spMkLst>
            <pc:docMk/>
            <pc:sldMk cId="829936794" sldId="264"/>
            <ac:spMk id="8" creationId="{A21ABF4B-D656-5ED3-29D9-ABDFE27B7575}"/>
          </ac:spMkLst>
        </pc:spChg>
        <pc:picChg chg="add mod">
          <ac:chgData name="Nafsika Papaioannou" userId="1fa5f6c8-1427-4916-bebd-0cdf890ddcfd" providerId="ADAL" clId="{9C8CBDFA-B058-4FC9-9315-8638500AFACB}" dt="2025-09-12T13:36:54.309" v="206" actId="1076"/>
          <ac:picMkLst>
            <pc:docMk/>
            <pc:sldMk cId="829936794" sldId="264"/>
            <ac:picMk id="4" creationId="{D4F16CCA-230B-F3C6-1DC3-7AD5B3A24580}"/>
          </ac:picMkLst>
        </pc:picChg>
      </pc:sldChg>
      <pc:sldChg chg="addSp delSp modSp mod">
        <pc:chgData name="Nafsika Papaioannou" userId="1fa5f6c8-1427-4916-bebd-0cdf890ddcfd" providerId="ADAL" clId="{9C8CBDFA-B058-4FC9-9315-8638500AFACB}" dt="2025-09-12T13:43:08.271" v="275" actId="1076"/>
        <pc:sldMkLst>
          <pc:docMk/>
          <pc:sldMk cId="1517153895" sldId="265"/>
        </pc:sldMkLst>
        <pc:spChg chg="mod">
          <ac:chgData name="Nafsika Papaioannou" userId="1fa5f6c8-1427-4916-bebd-0cdf890ddcfd" providerId="ADAL" clId="{9C8CBDFA-B058-4FC9-9315-8638500AFACB}" dt="2025-09-12T13:37:47.942" v="213" actId="1076"/>
          <ac:spMkLst>
            <pc:docMk/>
            <pc:sldMk cId="1517153895" sldId="265"/>
            <ac:spMk id="5" creationId="{7B818BFC-0B7E-309D-D38F-0833B6457878}"/>
          </ac:spMkLst>
        </pc:spChg>
        <pc:picChg chg="add mod">
          <ac:chgData name="Nafsika Papaioannou" userId="1fa5f6c8-1427-4916-bebd-0cdf890ddcfd" providerId="ADAL" clId="{9C8CBDFA-B058-4FC9-9315-8638500AFACB}" dt="2025-09-12T13:43:08.271" v="275" actId="1076"/>
          <ac:picMkLst>
            <pc:docMk/>
            <pc:sldMk cId="1517153895" sldId="265"/>
            <ac:picMk id="8" creationId="{E7CF2A84-FC29-5E2F-BEAF-B298DE4C408F}"/>
          </ac:picMkLst>
        </pc:picChg>
      </pc:sldChg>
      <pc:sldChg chg="addSp delSp modSp mod modClrScheme chgLayout">
        <pc:chgData name="Nafsika Papaioannou" userId="1fa5f6c8-1427-4916-bebd-0cdf890ddcfd" providerId="ADAL" clId="{9C8CBDFA-B058-4FC9-9315-8638500AFACB}" dt="2025-09-12T21:51:29.696" v="926" actId="1076"/>
        <pc:sldMkLst>
          <pc:docMk/>
          <pc:sldMk cId="1809129036" sldId="266"/>
        </pc:sldMkLst>
        <pc:spChg chg="mod ord">
          <ac:chgData name="Nafsika Papaioannou" userId="1fa5f6c8-1427-4916-bebd-0cdf890ddcfd" providerId="ADAL" clId="{9C8CBDFA-B058-4FC9-9315-8638500AFACB}" dt="2025-09-12T21:23:20.819" v="771" actId="26606"/>
          <ac:spMkLst>
            <pc:docMk/>
            <pc:sldMk cId="1809129036" sldId="266"/>
            <ac:spMk id="3" creationId="{F6C15CCE-6189-7E9A-3A2B-10C35E744979}"/>
          </ac:spMkLst>
        </pc:spChg>
        <pc:spChg chg="mod">
          <ac:chgData name="Nafsika Papaioannou" userId="1fa5f6c8-1427-4916-bebd-0cdf890ddcfd" providerId="ADAL" clId="{9C8CBDFA-B058-4FC9-9315-8638500AFACB}" dt="2025-09-12T21:23:20.819" v="771" actId="26606"/>
          <ac:spMkLst>
            <pc:docMk/>
            <pc:sldMk cId="1809129036" sldId="266"/>
            <ac:spMk id="5" creationId="{991F6882-5A1B-652B-E97F-A0684B850C45}"/>
          </ac:spMkLst>
        </pc:spChg>
        <pc:spChg chg="add mod">
          <ac:chgData name="Nafsika Papaioannou" userId="1fa5f6c8-1427-4916-bebd-0cdf890ddcfd" providerId="ADAL" clId="{9C8CBDFA-B058-4FC9-9315-8638500AFACB}" dt="2025-09-12T21:23:20.819" v="771" actId="26606"/>
          <ac:spMkLst>
            <pc:docMk/>
            <pc:sldMk cId="1809129036" sldId="266"/>
            <ac:spMk id="7" creationId="{8AEDC61A-FB4B-B31B-1A9F-3AFEDB1391C2}"/>
          </ac:spMkLst>
        </pc:spChg>
        <pc:picChg chg="add mod">
          <ac:chgData name="Nafsika Papaioannou" userId="1fa5f6c8-1427-4916-bebd-0cdf890ddcfd" providerId="ADAL" clId="{9C8CBDFA-B058-4FC9-9315-8638500AFACB}" dt="2025-09-12T21:51:29.696" v="926" actId="1076"/>
          <ac:picMkLst>
            <pc:docMk/>
            <pc:sldMk cId="1809129036" sldId="266"/>
            <ac:picMk id="11" creationId="{E389CD89-274F-629E-D2FE-D93679529485}"/>
          </ac:picMkLst>
        </pc:picChg>
      </pc:sldChg>
      <pc:sldChg chg="addSp delSp modSp mod">
        <pc:chgData name="Nafsika Papaioannou" userId="1fa5f6c8-1427-4916-bebd-0cdf890ddcfd" providerId="ADAL" clId="{9C8CBDFA-B058-4FC9-9315-8638500AFACB}" dt="2025-09-12T21:55:57.132" v="929" actId="313"/>
        <pc:sldMkLst>
          <pc:docMk/>
          <pc:sldMk cId="837799268" sldId="267"/>
        </pc:sldMkLst>
        <pc:spChg chg="mod">
          <ac:chgData name="Nafsika Papaioannou" userId="1fa5f6c8-1427-4916-bebd-0cdf890ddcfd" providerId="ADAL" clId="{9C8CBDFA-B058-4FC9-9315-8638500AFACB}" dt="2025-09-12T21:15:48.083" v="750" actId="1076"/>
          <ac:spMkLst>
            <pc:docMk/>
            <pc:sldMk cId="837799268" sldId="267"/>
            <ac:spMk id="5" creationId="{076D16EC-DCC4-E408-0B22-46C080F7E4EA}"/>
          </ac:spMkLst>
        </pc:spChg>
        <pc:spChg chg="add mod">
          <ac:chgData name="Nafsika Papaioannou" userId="1fa5f6c8-1427-4916-bebd-0cdf890ddcfd" providerId="ADAL" clId="{9C8CBDFA-B058-4FC9-9315-8638500AFACB}" dt="2025-09-12T21:55:57.132" v="929" actId="313"/>
          <ac:spMkLst>
            <pc:docMk/>
            <pc:sldMk cId="837799268" sldId="267"/>
            <ac:spMk id="11" creationId="{4F06CE92-0CF4-F74C-D10A-21AEDEE90A15}"/>
          </ac:spMkLst>
        </pc:spChg>
      </pc:sldChg>
      <pc:sldChg chg="del">
        <pc:chgData name="Nafsika Papaioannou" userId="1fa5f6c8-1427-4916-bebd-0cdf890ddcfd" providerId="ADAL" clId="{9C8CBDFA-B058-4FC9-9315-8638500AFACB}" dt="2025-09-12T13:44:12.678" v="279" actId="47"/>
        <pc:sldMkLst>
          <pc:docMk/>
          <pc:sldMk cId="2147000038" sldId="268"/>
        </pc:sldMkLst>
      </pc:sldChg>
      <pc:sldChg chg="add del">
        <pc:chgData name="Nafsika Papaioannou" userId="1fa5f6c8-1427-4916-bebd-0cdf890ddcfd" providerId="ADAL" clId="{9C8CBDFA-B058-4FC9-9315-8638500AFACB}" dt="2025-09-12T13:44:49.161" v="286" actId="47"/>
        <pc:sldMkLst>
          <pc:docMk/>
          <pc:sldMk cId="4106265285" sldId="268"/>
        </pc:sldMkLst>
      </pc:sldChg>
      <pc:sldChg chg="del">
        <pc:chgData name="Nafsika Papaioannou" userId="1fa5f6c8-1427-4916-bebd-0cdf890ddcfd" providerId="ADAL" clId="{9C8CBDFA-B058-4FC9-9315-8638500AFACB}" dt="2025-09-12T13:44:15.601" v="280" actId="47"/>
        <pc:sldMkLst>
          <pc:docMk/>
          <pc:sldMk cId="3022006430" sldId="269"/>
        </pc:sldMkLst>
      </pc:sldChg>
      <pc:sldChg chg="add del">
        <pc:chgData name="Nafsika Papaioannou" userId="1fa5f6c8-1427-4916-bebd-0cdf890ddcfd" providerId="ADAL" clId="{9C8CBDFA-B058-4FC9-9315-8638500AFACB}" dt="2025-09-12T13:44:49.161" v="286" actId="47"/>
        <pc:sldMkLst>
          <pc:docMk/>
          <pc:sldMk cId="3682097896" sldId="269"/>
        </pc:sldMkLst>
      </pc:sldChg>
      <pc:sldChg chg="del">
        <pc:chgData name="Nafsika Papaioannou" userId="1fa5f6c8-1427-4916-bebd-0cdf890ddcfd" providerId="ADAL" clId="{9C8CBDFA-B058-4FC9-9315-8638500AFACB}" dt="2025-09-12T20:48:18.787" v="552" actId="47"/>
        <pc:sldMkLst>
          <pc:docMk/>
          <pc:sldMk cId="781154503" sldId="270"/>
        </pc:sldMkLst>
      </pc:sldChg>
      <pc:sldChg chg="del">
        <pc:chgData name="Nafsika Papaioannou" userId="1fa5f6c8-1427-4916-bebd-0cdf890ddcfd" providerId="ADAL" clId="{9C8CBDFA-B058-4FC9-9315-8638500AFACB}" dt="2025-09-12T21:37:34.734" v="858" actId="47"/>
        <pc:sldMkLst>
          <pc:docMk/>
          <pc:sldMk cId="3750261807" sldId="271"/>
        </pc:sldMkLst>
      </pc:sldChg>
      <pc:sldChg chg="addSp delSp modSp add mod">
        <pc:chgData name="Nafsika Papaioannou" userId="1fa5f6c8-1427-4916-bebd-0cdf890ddcfd" providerId="ADAL" clId="{9C8CBDFA-B058-4FC9-9315-8638500AFACB}" dt="2025-09-12T20:54:02.517" v="594" actId="123"/>
        <pc:sldMkLst>
          <pc:docMk/>
          <pc:sldMk cId="483588875" sldId="272"/>
        </pc:sldMkLst>
        <pc:spChg chg="mod">
          <ac:chgData name="Nafsika Papaioannou" userId="1fa5f6c8-1427-4916-bebd-0cdf890ddcfd" providerId="ADAL" clId="{9C8CBDFA-B058-4FC9-9315-8638500AFACB}" dt="2025-09-12T20:54:02.517" v="594" actId="123"/>
          <ac:spMkLst>
            <pc:docMk/>
            <pc:sldMk cId="483588875" sldId="272"/>
            <ac:spMk id="2" creationId="{425B5FC9-D84F-D613-8896-F8C270F2F536}"/>
          </ac:spMkLst>
        </pc:spChg>
        <pc:spChg chg="mod">
          <ac:chgData name="Nafsika Papaioannou" userId="1fa5f6c8-1427-4916-bebd-0cdf890ddcfd" providerId="ADAL" clId="{9C8CBDFA-B058-4FC9-9315-8638500AFACB}" dt="2025-09-12T13:35:45.892" v="199" actId="1076"/>
          <ac:spMkLst>
            <pc:docMk/>
            <pc:sldMk cId="483588875" sldId="272"/>
            <ac:spMk id="5" creationId="{E7599C30-32CF-8351-FABE-B66DBE1A8B38}"/>
          </ac:spMkLst>
        </pc:spChg>
      </pc:sldChg>
      <pc:sldChg chg="addSp delSp modSp add del mod">
        <pc:chgData name="Nafsika Papaioannou" userId="1fa5f6c8-1427-4916-bebd-0cdf890ddcfd" providerId="ADAL" clId="{9C8CBDFA-B058-4FC9-9315-8638500AFACB}" dt="2025-09-12T20:48:38.699" v="553" actId="47"/>
        <pc:sldMkLst>
          <pc:docMk/>
          <pc:sldMk cId="3403196180" sldId="273"/>
        </pc:sldMkLst>
      </pc:sldChg>
      <pc:sldChg chg="add del">
        <pc:chgData name="Nafsika Papaioannou" userId="1fa5f6c8-1427-4916-bebd-0cdf890ddcfd" providerId="ADAL" clId="{9C8CBDFA-B058-4FC9-9315-8638500AFACB}" dt="2025-09-12T13:44:49.161" v="286" actId="47"/>
        <pc:sldMkLst>
          <pc:docMk/>
          <pc:sldMk cId="1433774095" sldId="274"/>
        </pc:sldMkLst>
      </pc:sldChg>
      <pc:sldChg chg="addSp delSp modSp add mod modClrScheme modAnim chgLayout">
        <pc:chgData name="Nafsika Papaioannou" userId="1fa5f6c8-1427-4916-bebd-0cdf890ddcfd" providerId="ADAL" clId="{9C8CBDFA-B058-4FC9-9315-8638500AFACB}" dt="2025-09-12T21:25:44.871" v="780" actId="20577"/>
        <pc:sldMkLst>
          <pc:docMk/>
          <pc:sldMk cId="1514905559" sldId="274"/>
        </pc:sldMkLst>
        <pc:spChg chg="mod ord">
          <ac:chgData name="Nafsika Papaioannou" userId="1fa5f6c8-1427-4916-bebd-0cdf890ddcfd" providerId="ADAL" clId="{9C8CBDFA-B058-4FC9-9315-8638500AFACB}" dt="2025-09-12T13:45:35.411" v="296" actId="26606"/>
          <ac:spMkLst>
            <pc:docMk/>
            <pc:sldMk cId="1514905559" sldId="274"/>
            <ac:spMk id="3" creationId="{F7B19E54-10B3-437E-4FC5-1B8C79B0CABC}"/>
          </ac:spMkLst>
        </pc:spChg>
        <pc:spChg chg="mod">
          <ac:chgData name="Nafsika Papaioannou" userId="1fa5f6c8-1427-4916-bebd-0cdf890ddcfd" providerId="ADAL" clId="{9C8CBDFA-B058-4FC9-9315-8638500AFACB}" dt="2025-09-12T14:34:19.187" v="321" actId="20577"/>
          <ac:spMkLst>
            <pc:docMk/>
            <pc:sldMk cId="1514905559" sldId="274"/>
            <ac:spMk id="5" creationId="{C9FC1C53-6172-9153-59AF-ACD69A0E0FF0}"/>
          </ac:spMkLst>
        </pc:spChg>
        <pc:spChg chg="add mod">
          <ac:chgData name="Nafsika Papaioannou" userId="1fa5f6c8-1427-4916-bebd-0cdf890ddcfd" providerId="ADAL" clId="{9C8CBDFA-B058-4FC9-9315-8638500AFACB}" dt="2025-09-12T21:25:44.871" v="780" actId="20577"/>
          <ac:spMkLst>
            <pc:docMk/>
            <pc:sldMk cId="1514905559" sldId="274"/>
            <ac:spMk id="6" creationId="{5AC95E0A-B578-64D2-906D-CC009492A2AF}"/>
          </ac:spMkLst>
        </pc:spChg>
        <pc:picChg chg="add mod">
          <ac:chgData name="Nafsika Papaioannou" userId="1fa5f6c8-1427-4916-bebd-0cdf890ddcfd" providerId="ADAL" clId="{9C8CBDFA-B058-4FC9-9315-8638500AFACB}" dt="2025-09-12T13:45:45.083" v="298" actId="1076"/>
          <ac:picMkLst>
            <pc:docMk/>
            <pc:sldMk cId="1514905559" sldId="274"/>
            <ac:picMk id="4" creationId="{954048EE-8991-7A61-1557-52D8A4B47A5F}"/>
          </ac:picMkLst>
        </pc:picChg>
      </pc:sldChg>
      <pc:sldChg chg="add del">
        <pc:chgData name="Nafsika Papaioannou" userId="1fa5f6c8-1427-4916-bebd-0cdf890ddcfd" providerId="ADAL" clId="{9C8CBDFA-B058-4FC9-9315-8638500AFACB}" dt="2025-09-12T13:43:23.992" v="277" actId="47"/>
        <pc:sldMkLst>
          <pc:docMk/>
          <pc:sldMk cId="3771074244" sldId="274"/>
        </pc:sldMkLst>
      </pc:sldChg>
      <pc:sldChg chg="add del">
        <pc:chgData name="Nafsika Papaioannou" userId="1fa5f6c8-1427-4916-bebd-0cdf890ddcfd" providerId="ADAL" clId="{9C8CBDFA-B058-4FC9-9315-8638500AFACB}" dt="2025-09-12T13:44:49.161" v="286" actId="47"/>
        <pc:sldMkLst>
          <pc:docMk/>
          <pc:sldMk cId="1936638549" sldId="275"/>
        </pc:sldMkLst>
      </pc:sldChg>
      <pc:sldChg chg="addSp delSp modSp add mod">
        <pc:chgData name="Nafsika Papaioannou" userId="1fa5f6c8-1427-4916-bebd-0cdf890ddcfd" providerId="ADAL" clId="{9C8CBDFA-B058-4FC9-9315-8638500AFACB}" dt="2025-09-12T20:31:00.484" v="450" actId="1076"/>
        <pc:sldMkLst>
          <pc:docMk/>
          <pc:sldMk cId="2047771066" sldId="275"/>
        </pc:sldMkLst>
        <pc:spChg chg="mod">
          <ac:chgData name="Nafsika Papaioannou" userId="1fa5f6c8-1427-4916-bebd-0cdf890ddcfd" providerId="ADAL" clId="{9C8CBDFA-B058-4FC9-9315-8638500AFACB}" dt="2025-09-12T20:23:29.197" v="360"/>
          <ac:spMkLst>
            <pc:docMk/>
            <pc:sldMk cId="2047771066" sldId="275"/>
            <ac:spMk id="5" creationId="{13916880-42AD-9B7A-9E28-938D82885ABD}"/>
          </ac:spMkLst>
        </pc:spChg>
        <pc:spChg chg="add mod">
          <ac:chgData name="Nafsika Papaioannou" userId="1fa5f6c8-1427-4916-bebd-0cdf890ddcfd" providerId="ADAL" clId="{9C8CBDFA-B058-4FC9-9315-8638500AFACB}" dt="2025-09-12T20:30:39.499" v="444" actId="14100"/>
          <ac:spMkLst>
            <pc:docMk/>
            <pc:sldMk cId="2047771066" sldId="275"/>
            <ac:spMk id="28" creationId="{78D82EB2-5421-08AE-93B5-06CB27AFF35D}"/>
          </ac:spMkLst>
        </pc:spChg>
        <pc:spChg chg="add mod">
          <ac:chgData name="Nafsika Papaioannou" userId="1fa5f6c8-1427-4916-bebd-0cdf890ddcfd" providerId="ADAL" clId="{9C8CBDFA-B058-4FC9-9315-8638500AFACB}" dt="2025-09-12T20:30:36.551" v="443" actId="14100"/>
          <ac:spMkLst>
            <pc:docMk/>
            <pc:sldMk cId="2047771066" sldId="275"/>
            <ac:spMk id="29" creationId="{637CB7D0-600F-6B66-5FA9-5C7124EB4F43}"/>
          </ac:spMkLst>
        </pc:spChg>
        <pc:spChg chg="add mod">
          <ac:chgData name="Nafsika Papaioannou" userId="1fa5f6c8-1427-4916-bebd-0cdf890ddcfd" providerId="ADAL" clId="{9C8CBDFA-B058-4FC9-9315-8638500AFACB}" dt="2025-09-12T20:30:43.819" v="445" actId="14100"/>
          <ac:spMkLst>
            <pc:docMk/>
            <pc:sldMk cId="2047771066" sldId="275"/>
            <ac:spMk id="30" creationId="{88BA2F3F-50E5-9503-DE90-D8A4D14B2A9E}"/>
          </ac:spMkLst>
        </pc:spChg>
        <pc:spChg chg="add mod">
          <ac:chgData name="Nafsika Papaioannou" userId="1fa5f6c8-1427-4916-bebd-0cdf890ddcfd" providerId="ADAL" clId="{9C8CBDFA-B058-4FC9-9315-8638500AFACB}" dt="2025-09-12T20:30:49.405" v="447" actId="14100"/>
          <ac:spMkLst>
            <pc:docMk/>
            <pc:sldMk cId="2047771066" sldId="275"/>
            <ac:spMk id="31" creationId="{154D3E29-9541-7CAC-2FDF-8D810AFDB0B9}"/>
          </ac:spMkLst>
        </pc:spChg>
        <pc:picChg chg="add mod">
          <ac:chgData name="Nafsika Papaioannou" userId="1fa5f6c8-1427-4916-bebd-0cdf890ddcfd" providerId="ADAL" clId="{9C8CBDFA-B058-4FC9-9315-8638500AFACB}" dt="2025-09-12T20:25:11.239" v="364" actId="1076"/>
          <ac:picMkLst>
            <pc:docMk/>
            <pc:sldMk cId="2047771066" sldId="275"/>
            <ac:picMk id="2" creationId="{27104BC8-7720-ABA7-8593-C01042C39A5B}"/>
          </ac:picMkLst>
        </pc:picChg>
        <pc:picChg chg="add mod">
          <ac:chgData name="Nafsika Papaioannou" userId="1fa5f6c8-1427-4916-bebd-0cdf890ddcfd" providerId="ADAL" clId="{9C8CBDFA-B058-4FC9-9315-8638500AFACB}" dt="2025-09-12T20:31:00.484" v="450" actId="1076"/>
          <ac:picMkLst>
            <pc:docMk/>
            <pc:sldMk cId="2047771066" sldId="275"/>
            <ac:picMk id="4" creationId="{33D4702F-9A26-A6C3-70D7-CDB9BE00BD3B}"/>
          </ac:picMkLst>
        </pc:picChg>
        <pc:picChg chg="add mod">
          <ac:chgData name="Nafsika Papaioannou" userId="1fa5f6c8-1427-4916-bebd-0cdf890ddcfd" providerId="ADAL" clId="{9C8CBDFA-B058-4FC9-9315-8638500AFACB}" dt="2025-09-12T20:29:07.309" v="423" actId="1076"/>
          <ac:picMkLst>
            <pc:docMk/>
            <pc:sldMk cId="2047771066" sldId="275"/>
            <ac:picMk id="16" creationId="{3A4ED79C-5EAD-AE7C-75C3-BF15D40CEE7B}"/>
          </ac:picMkLst>
        </pc:picChg>
        <pc:picChg chg="add mod">
          <ac:chgData name="Nafsika Papaioannou" userId="1fa5f6c8-1427-4916-bebd-0cdf890ddcfd" providerId="ADAL" clId="{9C8CBDFA-B058-4FC9-9315-8638500AFACB}" dt="2025-09-12T20:29:07.309" v="423" actId="1076"/>
          <ac:picMkLst>
            <pc:docMk/>
            <pc:sldMk cId="2047771066" sldId="275"/>
            <ac:picMk id="17" creationId="{D0A221DE-503A-226C-6761-42328077CD1D}"/>
          </ac:picMkLst>
        </pc:picChg>
        <pc:picChg chg="add mod">
          <ac:chgData name="Nafsika Papaioannou" userId="1fa5f6c8-1427-4916-bebd-0cdf890ddcfd" providerId="ADAL" clId="{9C8CBDFA-B058-4FC9-9315-8638500AFACB}" dt="2025-09-12T20:29:07.309" v="423" actId="1076"/>
          <ac:picMkLst>
            <pc:docMk/>
            <pc:sldMk cId="2047771066" sldId="275"/>
            <ac:picMk id="19" creationId="{CBD81CE2-786A-4153-90C4-C229B7B80F70}"/>
          </ac:picMkLst>
        </pc:picChg>
        <pc:picChg chg="add mod">
          <ac:chgData name="Nafsika Papaioannou" userId="1fa5f6c8-1427-4916-bebd-0cdf890ddcfd" providerId="ADAL" clId="{9C8CBDFA-B058-4FC9-9315-8638500AFACB}" dt="2025-09-12T20:29:07.309" v="423" actId="1076"/>
          <ac:picMkLst>
            <pc:docMk/>
            <pc:sldMk cId="2047771066" sldId="275"/>
            <ac:picMk id="21" creationId="{5EFB21DE-7672-E603-4F52-F68A3F29508A}"/>
          </ac:picMkLst>
        </pc:picChg>
      </pc:sldChg>
      <pc:sldChg chg="addSp delSp modSp add mod">
        <pc:chgData name="Nafsika Papaioannou" userId="1fa5f6c8-1427-4916-bebd-0cdf890ddcfd" providerId="ADAL" clId="{9C8CBDFA-B058-4FC9-9315-8638500AFACB}" dt="2025-09-12T20:32:05.528" v="462"/>
        <pc:sldMkLst>
          <pc:docMk/>
          <pc:sldMk cId="3728710467" sldId="276"/>
        </pc:sldMkLst>
        <pc:spChg chg="mod">
          <ac:chgData name="Nafsika Papaioannou" userId="1fa5f6c8-1427-4916-bebd-0cdf890ddcfd" providerId="ADAL" clId="{9C8CBDFA-B058-4FC9-9315-8638500AFACB}" dt="2025-09-12T20:32:05.528" v="462"/>
          <ac:spMkLst>
            <pc:docMk/>
            <pc:sldMk cId="3728710467" sldId="276"/>
            <ac:spMk id="5" creationId="{300B4045-27B3-3FA0-784A-927E1DA5021D}"/>
          </ac:spMkLst>
        </pc:spChg>
        <pc:picChg chg="add mod modCrop">
          <ac:chgData name="Nafsika Papaioannou" userId="1fa5f6c8-1427-4916-bebd-0cdf890ddcfd" providerId="ADAL" clId="{9C8CBDFA-B058-4FC9-9315-8638500AFACB}" dt="2025-09-12T20:31:58.489" v="461" actId="14100"/>
          <ac:picMkLst>
            <pc:docMk/>
            <pc:sldMk cId="3728710467" sldId="276"/>
            <ac:picMk id="2" creationId="{F32DBBC4-8BCF-0C85-DB95-0C48A7CBFA8C}"/>
          </ac:picMkLst>
        </pc:picChg>
      </pc:sldChg>
      <pc:sldChg chg="addSp delSp modSp add mod">
        <pc:chgData name="Nafsika Papaioannou" userId="1fa5f6c8-1427-4916-bebd-0cdf890ddcfd" providerId="ADAL" clId="{9C8CBDFA-B058-4FC9-9315-8638500AFACB}" dt="2025-09-12T20:51:24.936" v="573" actId="11529"/>
        <pc:sldMkLst>
          <pc:docMk/>
          <pc:sldMk cId="3518445408" sldId="277"/>
        </pc:sldMkLst>
        <pc:spChg chg="mod">
          <ac:chgData name="Nafsika Papaioannou" userId="1fa5f6c8-1427-4916-bebd-0cdf890ddcfd" providerId="ADAL" clId="{9C8CBDFA-B058-4FC9-9315-8638500AFACB}" dt="2025-09-12T20:32:36.497" v="471" actId="20577"/>
          <ac:spMkLst>
            <pc:docMk/>
            <pc:sldMk cId="3518445408" sldId="277"/>
            <ac:spMk id="5" creationId="{AF4379BF-117F-2821-61DF-D0373A7BBA1C}"/>
          </ac:spMkLst>
        </pc:spChg>
        <pc:spChg chg="add mod">
          <ac:chgData name="Nafsika Papaioannou" userId="1fa5f6c8-1427-4916-bebd-0cdf890ddcfd" providerId="ADAL" clId="{9C8CBDFA-B058-4FC9-9315-8638500AFACB}" dt="2025-09-12T20:33:30.690" v="487" actId="20577"/>
          <ac:spMkLst>
            <pc:docMk/>
            <pc:sldMk cId="3518445408" sldId="277"/>
            <ac:spMk id="7" creationId="{D02FD826-8D59-BC0E-289B-0156A2C2F87D}"/>
          </ac:spMkLst>
        </pc:spChg>
        <pc:spChg chg="add mod">
          <ac:chgData name="Nafsika Papaioannou" userId="1fa5f6c8-1427-4916-bebd-0cdf890ddcfd" providerId="ADAL" clId="{9C8CBDFA-B058-4FC9-9315-8638500AFACB}" dt="2025-09-12T20:49:16.406" v="557" actId="1076"/>
          <ac:spMkLst>
            <pc:docMk/>
            <pc:sldMk cId="3518445408" sldId="277"/>
            <ac:spMk id="8" creationId="{A05BFF57-B999-88C7-D3CD-513E83B28B24}"/>
          </ac:spMkLst>
        </pc:spChg>
        <pc:picChg chg="add mod">
          <ac:chgData name="Nafsika Papaioannou" userId="1fa5f6c8-1427-4916-bebd-0cdf890ddcfd" providerId="ADAL" clId="{9C8CBDFA-B058-4FC9-9315-8638500AFACB}" dt="2025-09-12T20:50:41.398" v="569"/>
          <ac:picMkLst>
            <pc:docMk/>
            <pc:sldMk cId="3518445408" sldId="277"/>
            <ac:picMk id="6" creationId="{9021642C-8E71-8D5F-B6DC-5AB6A0F5EF89}"/>
          </ac:picMkLst>
        </pc:picChg>
      </pc:sldChg>
      <pc:sldChg chg="addSp delSp modSp add mod">
        <pc:chgData name="Nafsika Papaioannou" userId="1fa5f6c8-1427-4916-bebd-0cdf890ddcfd" providerId="ADAL" clId="{9C8CBDFA-B058-4FC9-9315-8638500AFACB}" dt="2025-09-12T20:53:28.161" v="592" actId="478"/>
        <pc:sldMkLst>
          <pc:docMk/>
          <pc:sldMk cId="732129804" sldId="278"/>
        </pc:sldMkLst>
        <pc:spChg chg="mod">
          <ac:chgData name="Nafsika Papaioannou" userId="1fa5f6c8-1427-4916-bebd-0cdf890ddcfd" providerId="ADAL" clId="{9C8CBDFA-B058-4FC9-9315-8638500AFACB}" dt="2025-09-12T20:34:25.430" v="512" actId="20577"/>
          <ac:spMkLst>
            <pc:docMk/>
            <pc:sldMk cId="732129804" sldId="278"/>
            <ac:spMk id="7" creationId="{2E886D5B-E214-5D2C-0191-C6C00976FF14}"/>
          </ac:spMkLst>
        </pc:spChg>
        <pc:spChg chg="mod">
          <ac:chgData name="Nafsika Papaioannou" userId="1fa5f6c8-1427-4916-bebd-0cdf890ddcfd" providerId="ADAL" clId="{9C8CBDFA-B058-4FC9-9315-8638500AFACB}" dt="2025-09-12T20:50:11.421" v="566" actId="207"/>
          <ac:spMkLst>
            <pc:docMk/>
            <pc:sldMk cId="732129804" sldId="278"/>
            <ac:spMk id="8" creationId="{F7330C59-53C9-44EF-1E82-3A8983439A1E}"/>
          </ac:spMkLst>
        </pc:spChg>
        <pc:picChg chg="add mod">
          <ac:chgData name="Nafsika Papaioannou" userId="1fa5f6c8-1427-4916-bebd-0cdf890ddcfd" providerId="ADAL" clId="{9C8CBDFA-B058-4FC9-9315-8638500AFACB}" dt="2025-09-12T20:50:21.594" v="567" actId="1076"/>
          <ac:picMkLst>
            <pc:docMk/>
            <pc:sldMk cId="732129804" sldId="278"/>
            <ac:picMk id="2" creationId="{E11709A4-6FB8-0162-F00F-5674F5DA01A3}"/>
          </ac:picMkLst>
        </pc:picChg>
      </pc:sldChg>
      <pc:sldChg chg="addSp delSp modSp add mod ord">
        <pc:chgData name="Nafsika Papaioannou" userId="1fa5f6c8-1427-4916-bebd-0cdf890ddcfd" providerId="ADAL" clId="{9C8CBDFA-B058-4FC9-9315-8638500AFACB}" dt="2025-09-12T21:35:52.912" v="856" actId="1076"/>
        <pc:sldMkLst>
          <pc:docMk/>
          <pc:sldMk cId="3511033129" sldId="279"/>
        </pc:sldMkLst>
        <pc:spChg chg="mod">
          <ac:chgData name="Nafsika Papaioannou" userId="1fa5f6c8-1427-4916-bebd-0cdf890ddcfd" providerId="ADAL" clId="{9C8CBDFA-B058-4FC9-9315-8638500AFACB}" dt="2025-09-12T21:35:52.912" v="856" actId="1076"/>
          <ac:spMkLst>
            <pc:docMk/>
            <pc:sldMk cId="3511033129" sldId="279"/>
            <ac:spMk id="6" creationId="{9652A5B2-712C-4997-E300-E7A4B7374B96}"/>
          </ac:spMkLst>
        </pc:spChg>
        <pc:picChg chg="add mod">
          <ac:chgData name="Nafsika Papaioannou" userId="1fa5f6c8-1427-4916-bebd-0cdf890ddcfd" providerId="ADAL" clId="{9C8CBDFA-B058-4FC9-9315-8638500AFACB}" dt="2025-09-12T21:35:48.861" v="855" actId="1076"/>
          <ac:picMkLst>
            <pc:docMk/>
            <pc:sldMk cId="3511033129" sldId="279"/>
            <ac:picMk id="13" creationId="{FCBBF914-9D65-55AA-711A-4C3079BAB6C6}"/>
          </ac:picMkLst>
        </pc:picChg>
      </pc:sldChg>
      <pc:sldChg chg="modSp add del mod">
        <pc:chgData name="Nafsika Papaioannou" userId="1fa5f6c8-1427-4916-bebd-0cdf890ddcfd" providerId="ADAL" clId="{9C8CBDFA-B058-4FC9-9315-8638500AFACB}" dt="2025-09-12T20:57:29.364" v="613" actId="47"/>
        <pc:sldMkLst>
          <pc:docMk/>
          <pc:sldMk cId="4230240282" sldId="279"/>
        </pc:sldMkLst>
      </pc:sldChg>
      <pc:sldChg chg="addSp delSp modSp new del mod">
        <pc:chgData name="Nafsika Papaioannou" userId="1fa5f6c8-1427-4916-bebd-0cdf890ddcfd" providerId="ADAL" clId="{9C8CBDFA-B058-4FC9-9315-8638500AFACB}" dt="2025-09-12T21:24:33.335" v="779" actId="47"/>
        <pc:sldMkLst>
          <pc:docMk/>
          <pc:sldMk cId="3093214705" sldId="280"/>
        </pc:sldMkLst>
      </pc:sldChg>
      <pc:sldChg chg="addSp delSp modSp new del mod">
        <pc:chgData name="Nafsika Papaioannou" userId="1fa5f6c8-1427-4916-bebd-0cdf890ddcfd" providerId="ADAL" clId="{9C8CBDFA-B058-4FC9-9315-8638500AFACB}" dt="2025-09-12T21:55:37.038" v="927" actId="47"/>
        <pc:sldMkLst>
          <pc:docMk/>
          <pc:sldMk cId="3557442589" sldId="280"/>
        </pc:sldMkLst>
      </pc:sldChg>
      <pc:sldChg chg="addSp delSp modSp add del mod">
        <pc:chgData name="Nafsika Papaioannou" userId="1fa5f6c8-1427-4916-bebd-0cdf890ddcfd" providerId="ADAL" clId="{9C8CBDFA-B058-4FC9-9315-8638500AFACB}" dt="2025-09-12T21:15:56.503" v="752" actId="47"/>
        <pc:sldMkLst>
          <pc:docMk/>
          <pc:sldMk cId="70047736" sldId="281"/>
        </pc:sldMkLst>
      </pc:sldChg>
      <pc:sldChg chg="add del">
        <pc:chgData name="Nafsika Papaioannou" userId="1fa5f6c8-1427-4916-bebd-0cdf890ddcfd" providerId="ADAL" clId="{9C8CBDFA-B058-4FC9-9315-8638500AFACB}" dt="2025-09-12T21:23:09.760" v="767"/>
        <pc:sldMkLst>
          <pc:docMk/>
          <pc:sldMk cId="1470849250" sldId="281"/>
        </pc:sldMkLst>
      </pc:sldChg>
      <pc:sldMasterChg chg="delSldLayout">
        <pc:chgData name="Nafsika Papaioannou" userId="1fa5f6c8-1427-4916-bebd-0cdf890ddcfd" providerId="ADAL" clId="{9C8CBDFA-B058-4FC9-9315-8638500AFACB}" dt="2025-09-12T13:44:43.648" v="284" actId="47"/>
        <pc:sldMasterMkLst>
          <pc:docMk/>
          <pc:sldMasterMk cId="1600862867" sldId="2147483666"/>
        </pc:sldMasterMkLst>
        <pc:sldLayoutChg chg="del">
          <pc:chgData name="Nafsika Papaioannou" userId="1fa5f6c8-1427-4916-bebd-0cdf890ddcfd" providerId="ADAL" clId="{9C8CBDFA-B058-4FC9-9315-8638500AFACB}" dt="2025-09-12T13:44:43.648" v="284" actId="47"/>
          <pc:sldLayoutMkLst>
            <pc:docMk/>
            <pc:sldMasterMk cId="1600862867" sldId="2147483666"/>
            <pc:sldLayoutMk cId="211115205" sldId="2147483673"/>
          </pc:sldLayoutMkLst>
        </pc:sldLayoutChg>
      </pc:sldMasterChg>
      <pc:sldMasterChg chg="del delSldLayout">
        <pc:chgData name="Nafsika Papaioannou" userId="1fa5f6c8-1427-4916-bebd-0cdf890ddcfd" providerId="ADAL" clId="{9C8CBDFA-B058-4FC9-9315-8638500AFACB}" dt="2025-09-12T13:44:49.161" v="286" actId="47"/>
        <pc:sldMasterMkLst>
          <pc:docMk/>
          <pc:sldMasterMk cId="3363880321" sldId="2147483673"/>
        </pc:sldMasterMkLst>
        <pc:sldLayoutChg chg="del">
          <pc:chgData name="Nafsika Papaioannou" userId="1fa5f6c8-1427-4916-bebd-0cdf890ddcfd" providerId="ADAL" clId="{9C8CBDFA-B058-4FC9-9315-8638500AFACB}" dt="2025-09-12T13:44:49.161" v="286" actId="47"/>
          <pc:sldLayoutMkLst>
            <pc:docMk/>
            <pc:sldMasterMk cId="3363880321" sldId="2147483673"/>
            <pc:sldLayoutMk cId="3237527203" sldId="2147483674"/>
          </pc:sldLayoutMkLst>
        </pc:sldLayoutChg>
        <pc:sldLayoutChg chg="del">
          <pc:chgData name="Nafsika Papaioannou" userId="1fa5f6c8-1427-4916-bebd-0cdf890ddcfd" providerId="ADAL" clId="{9C8CBDFA-B058-4FC9-9315-8638500AFACB}" dt="2025-09-12T13:44:49.161" v="286" actId="47"/>
          <pc:sldLayoutMkLst>
            <pc:docMk/>
            <pc:sldMasterMk cId="3363880321" sldId="2147483673"/>
            <pc:sldLayoutMk cId="3401872282" sldId="2147483675"/>
          </pc:sldLayoutMkLst>
        </pc:sldLayoutChg>
        <pc:sldLayoutChg chg="del">
          <pc:chgData name="Nafsika Papaioannou" userId="1fa5f6c8-1427-4916-bebd-0cdf890ddcfd" providerId="ADAL" clId="{9C8CBDFA-B058-4FC9-9315-8638500AFACB}" dt="2025-09-12T13:44:49.161" v="286" actId="47"/>
          <pc:sldLayoutMkLst>
            <pc:docMk/>
            <pc:sldMasterMk cId="3363880321" sldId="2147483673"/>
            <pc:sldLayoutMk cId="2977056726" sldId="2147483676"/>
          </pc:sldLayoutMkLst>
        </pc:sldLayoutChg>
        <pc:sldLayoutChg chg="del">
          <pc:chgData name="Nafsika Papaioannou" userId="1fa5f6c8-1427-4916-bebd-0cdf890ddcfd" providerId="ADAL" clId="{9C8CBDFA-B058-4FC9-9315-8638500AFACB}" dt="2025-09-12T13:44:49.161" v="286" actId="47"/>
          <pc:sldLayoutMkLst>
            <pc:docMk/>
            <pc:sldMasterMk cId="3363880321" sldId="2147483673"/>
            <pc:sldLayoutMk cId="1311263326" sldId="2147483677"/>
          </pc:sldLayoutMkLst>
        </pc:sldLayoutChg>
        <pc:sldLayoutChg chg="del">
          <pc:chgData name="Nafsika Papaioannou" userId="1fa5f6c8-1427-4916-bebd-0cdf890ddcfd" providerId="ADAL" clId="{9C8CBDFA-B058-4FC9-9315-8638500AFACB}" dt="2025-09-12T13:44:49.161" v="286" actId="47"/>
          <pc:sldLayoutMkLst>
            <pc:docMk/>
            <pc:sldMasterMk cId="3363880321" sldId="2147483673"/>
            <pc:sldLayoutMk cId="2432455134" sldId="2147483678"/>
          </pc:sldLayoutMkLst>
        </pc:sldLayoutChg>
        <pc:sldLayoutChg chg="del">
          <pc:chgData name="Nafsika Papaioannou" userId="1fa5f6c8-1427-4916-bebd-0cdf890ddcfd" providerId="ADAL" clId="{9C8CBDFA-B058-4FC9-9315-8638500AFACB}" dt="2025-09-12T13:44:49.161" v="286" actId="47"/>
          <pc:sldLayoutMkLst>
            <pc:docMk/>
            <pc:sldMasterMk cId="3363880321" sldId="2147483673"/>
            <pc:sldLayoutMk cId="1842269638" sldId="2147483679"/>
          </pc:sldLayoutMkLst>
        </pc:sldLayoutChg>
        <pc:sldLayoutChg chg="del">
          <pc:chgData name="Nafsika Papaioannou" userId="1fa5f6c8-1427-4916-bebd-0cdf890ddcfd" providerId="ADAL" clId="{9C8CBDFA-B058-4FC9-9315-8638500AFACB}" dt="2025-09-12T13:44:49.161" v="286" actId="47"/>
          <pc:sldLayoutMkLst>
            <pc:docMk/>
            <pc:sldMasterMk cId="3363880321" sldId="2147483673"/>
            <pc:sldLayoutMk cId="750165006" sldId="2147483680"/>
          </pc:sldLayoutMkLst>
        </pc:sldLayoutChg>
        <pc:sldLayoutChg chg="del">
          <pc:chgData name="Nafsika Papaioannou" userId="1fa5f6c8-1427-4916-bebd-0cdf890ddcfd" providerId="ADAL" clId="{9C8CBDFA-B058-4FC9-9315-8638500AFACB}" dt="2025-09-12T13:44:49.161" v="286" actId="47"/>
          <pc:sldLayoutMkLst>
            <pc:docMk/>
            <pc:sldMasterMk cId="3363880321" sldId="2147483673"/>
            <pc:sldLayoutMk cId="3089194647" sldId="2147483681"/>
          </pc:sldLayoutMkLst>
        </pc:sldLayoutChg>
        <pc:sldLayoutChg chg="del">
          <pc:chgData name="Nafsika Papaioannou" userId="1fa5f6c8-1427-4916-bebd-0cdf890ddcfd" providerId="ADAL" clId="{9C8CBDFA-B058-4FC9-9315-8638500AFACB}" dt="2025-09-12T13:44:49.161" v="286" actId="47"/>
          <pc:sldLayoutMkLst>
            <pc:docMk/>
            <pc:sldMasterMk cId="3363880321" sldId="2147483673"/>
            <pc:sldLayoutMk cId="2625747028" sldId="2147483682"/>
          </pc:sldLayoutMkLst>
        </pc:sldLayoutChg>
        <pc:sldLayoutChg chg="del">
          <pc:chgData name="Nafsika Papaioannou" userId="1fa5f6c8-1427-4916-bebd-0cdf890ddcfd" providerId="ADAL" clId="{9C8CBDFA-B058-4FC9-9315-8638500AFACB}" dt="2025-09-12T13:44:49.161" v="286" actId="47"/>
          <pc:sldLayoutMkLst>
            <pc:docMk/>
            <pc:sldMasterMk cId="3363880321" sldId="2147483673"/>
            <pc:sldLayoutMk cId="812595307" sldId="2147483683"/>
          </pc:sldLayoutMkLst>
        </pc:sldLayoutChg>
        <pc:sldLayoutChg chg="del">
          <pc:chgData name="Nafsika Papaioannou" userId="1fa5f6c8-1427-4916-bebd-0cdf890ddcfd" providerId="ADAL" clId="{9C8CBDFA-B058-4FC9-9315-8638500AFACB}" dt="2025-09-12T13:44:49.161" v="286" actId="47"/>
          <pc:sldLayoutMkLst>
            <pc:docMk/>
            <pc:sldMasterMk cId="3363880321" sldId="2147483673"/>
            <pc:sldLayoutMk cId="1249982592" sldId="2147483684"/>
          </pc:sldLayoutMkLst>
        </pc:sldLayoutChg>
      </pc:sldMasterChg>
    </pc:docChg>
  </pc:docChgLst>
  <pc:docChgLst>
    <pc:chgData name="nafsikapapaioannou@gmail.com" userId="S::nafsikapapaioannou_gmail.com#ext#@aristotleuniversity.onmicrosoft.com::98564bc1-8aef-45a2-8076-327645cf2748" providerId="AD" clId="Web-{96E6CF17-D22A-3E6E-B6D4-61822CB3C9E6}"/>
    <pc:docChg chg="modSld">
      <pc:chgData name="nafsikapapaioannou@gmail.com" userId="S::nafsikapapaioannou_gmail.com#ext#@aristotleuniversity.onmicrosoft.com::98564bc1-8aef-45a2-8076-327645cf2748" providerId="AD" clId="Web-{96E6CF17-D22A-3E6E-B6D4-61822CB3C9E6}" dt="2025-09-19T10:08:38.135" v="32" actId="20577"/>
      <pc:docMkLst>
        <pc:docMk/>
      </pc:docMkLst>
      <pc:sldChg chg="modSp">
        <pc:chgData name="nafsikapapaioannou@gmail.com" userId="S::nafsikapapaioannou_gmail.com#ext#@aristotleuniversity.onmicrosoft.com::98564bc1-8aef-45a2-8076-327645cf2748" providerId="AD" clId="Web-{96E6CF17-D22A-3E6E-B6D4-61822CB3C9E6}" dt="2025-09-19T10:08:38.135" v="32" actId="20577"/>
        <pc:sldMkLst>
          <pc:docMk/>
          <pc:sldMk cId="3013068127" sldId="258"/>
        </pc:sldMkLst>
        <pc:spChg chg="mod">
          <ac:chgData name="nafsikapapaioannou@gmail.com" userId="S::nafsikapapaioannou_gmail.com#ext#@aristotleuniversity.onmicrosoft.com::98564bc1-8aef-45a2-8076-327645cf2748" providerId="AD" clId="Web-{96E6CF17-D22A-3E6E-B6D4-61822CB3C9E6}" dt="2025-09-19T10:05:49.066" v="3" actId="20577"/>
          <ac:spMkLst>
            <pc:docMk/>
            <pc:sldMk cId="3013068127" sldId="258"/>
            <ac:spMk id="2" creationId="{379FA173-4917-43E5-B91C-3914C1A8D225}"/>
          </ac:spMkLst>
        </pc:spChg>
        <pc:spChg chg="mod">
          <ac:chgData name="nafsikapapaioannou@gmail.com" userId="S::nafsikapapaioannou_gmail.com#ext#@aristotleuniversity.onmicrosoft.com::98564bc1-8aef-45a2-8076-327645cf2748" providerId="AD" clId="Web-{96E6CF17-D22A-3E6E-B6D4-61822CB3C9E6}" dt="2025-09-19T10:08:38.135" v="32" actId="20577"/>
          <ac:spMkLst>
            <pc:docMk/>
            <pc:sldMk cId="3013068127" sldId="258"/>
            <ac:spMk id="3" creationId="{D099D82B-F86A-4C04-9207-B25F53939FB6}"/>
          </ac:spMkLst>
        </pc:spChg>
      </pc:sldChg>
      <pc:sldChg chg="modSp">
        <pc:chgData name="nafsikapapaioannou@gmail.com" userId="S::nafsikapapaioannou_gmail.com#ext#@aristotleuniversity.onmicrosoft.com::98564bc1-8aef-45a2-8076-327645cf2748" providerId="AD" clId="Web-{96E6CF17-D22A-3E6E-B6D4-61822CB3C9E6}" dt="2025-09-19T10:07:40.743" v="22" actId="20577"/>
        <pc:sldMkLst>
          <pc:docMk/>
          <pc:sldMk cId="1809129036" sldId="266"/>
        </pc:sldMkLst>
        <pc:spChg chg="mod">
          <ac:chgData name="nafsikapapaioannou@gmail.com" userId="S::nafsikapapaioannou_gmail.com#ext#@aristotleuniversity.onmicrosoft.com::98564bc1-8aef-45a2-8076-327645cf2748" providerId="AD" clId="Web-{96E6CF17-D22A-3E6E-B6D4-61822CB3C9E6}" dt="2025-09-19T10:07:40.743" v="22" actId="20577"/>
          <ac:spMkLst>
            <pc:docMk/>
            <pc:sldMk cId="1809129036" sldId="266"/>
            <ac:spMk id="7" creationId="{8AEDC61A-FB4B-B31B-1A9F-3AFEDB1391C2}"/>
          </ac:spMkLst>
        </pc:spChg>
      </pc:sldChg>
      <pc:sldChg chg="modSp">
        <pc:chgData name="nafsikapapaioannou@gmail.com" userId="S::nafsikapapaioannou_gmail.com#ext#@aristotleuniversity.onmicrosoft.com::98564bc1-8aef-45a2-8076-327645cf2748" providerId="AD" clId="Web-{96E6CF17-D22A-3E6E-B6D4-61822CB3C9E6}" dt="2025-09-19T10:07:56.118" v="26" actId="20577"/>
        <pc:sldMkLst>
          <pc:docMk/>
          <pc:sldMk cId="837799268" sldId="267"/>
        </pc:sldMkLst>
        <pc:spChg chg="mod">
          <ac:chgData name="nafsikapapaioannou@gmail.com" userId="S::nafsikapapaioannou_gmail.com#ext#@aristotleuniversity.onmicrosoft.com::98564bc1-8aef-45a2-8076-327645cf2748" providerId="AD" clId="Web-{96E6CF17-D22A-3E6E-B6D4-61822CB3C9E6}" dt="2025-09-19T10:06:06.442" v="4" actId="1076"/>
          <ac:spMkLst>
            <pc:docMk/>
            <pc:sldMk cId="837799268" sldId="267"/>
            <ac:spMk id="5" creationId="{076D16EC-DCC4-E408-0B22-46C080F7E4EA}"/>
          </ac:spMkLst>
        </pc:spChg>
        <pc:spChg chg="mod">
          <ac:chgData name="nafsikapapaioannou@gmail.com" userId="S::nafsikapapaioannou_gmail.com#ext#@aristotleuniversity.onmicrosoft.com::98564bc1-8aef-45a2-8076-327645cf2748" providerId="AD" clId="Web-{96E6CF17-D22A-3E6E-B6D4-61822CB3C9E6}" dt="2025-09-19T10:07:56.118" v="26" actId="20577"/>
          <ac:spMkLst>
            <pc:docMk/>
            <pc:sldMk cId="837799268" sldId="267"/>
            <ac:spMk id="11" creationId="{4F06CE92-0CF4-F74C-D10A-21AEDEE90A15}"/>
          </ac:spMkLst>
        </pc:spChg>
      </pc:sldChg>
      <pc:sldChg chg="modSp">
        <pc:chgData name="nafsikapapaioannou@gmail.com" userId="S::nafsikapapaioannou_gmail.com#ext#@aristotleuniversity.onmicrosoft.com::98564bc1-8aef-45a2-8076-327645cf2748" providerId="AD" clId="Web-{96E6CF17-D22A-3E6E-B6D4-61822CB3C9E6}" dt="2025-09-19T10:06:25.271" v="5" actId="20577"/>
        <pc:sldMkLst>
          <pc:docMk/>
          <pc:sldMk cId="3518445408" sldId="277"/>
        </pc:sldMkLst>
        <pc:spChg chg="mod">
          <ac:chgData name="nafsikapapaioannou@gmail.com" userId="S::nafsikapapaioannou_gmail.com#ext#@aristotleuniversity.onmicrosoft.com::98564bc1-8aef-45a2-8076-327645cf2748" providerId="AD" clId="Web-{96E6CF17-D22A-3E6E-B6D4-61822CB3C9E6}" dt="2025-09-19T10:06:25.271" v="5" actId="20577"/>
          <ac:spMkLst>
            <pc:docMk/>
            <pc:sldMk cId="3518445408" sldId="277"/>
            <ac:spMk id="8" creationId="{A05BFF57-B999-88C7-D3CD-513E83B28B24}"/>
          </ac:spMkLst>
        </pc:spChg>
      </pc:sldChg>
      <pc:sldChg chg="modSp">
        <pc:chgData name="nafsikapapaioannou@gmail.com" userId="S::nafsikapapaioannou_gmail.com#ext#@aristotleuniversity.onmicrosoft.com::98564bc1-8aef-45a2-8076-327645cf2748" providerId="AD" clId="Web-{96E6CF17-D22A-3E6E-B6D4-61822CB3C9E6}" dt="2025-09-19T10:07:03.710" v="18" actId="20577"/>
        <pc:sldMkLst>
          <pc:docMk/>
          <pc:sldMk cId="732129804" sldId="278"/>
        </pc:sldMkLst>
        <pc:spChg chg="mod">
          <ac:chgData name="nafsikapapaioannou@gmail.com" userId="S::nafsikapapaioannou_gmail.com#ext#@aristotleuniversity.onmicrosoft.com::98564bc1-8aef-45a2-8076-327645cf2748" providerId="AD" clId="Web-{96E6CF17-D22A-3E6E-B6D4-61822CB3C9E6}" dt="2025-09-19T10:07:03.710" v="18" actId="20577"/>
          <ac:spMkLst>
            <pc:docMk/>
            <pc:sldMk cId="732129804" sldId="278"/>
            <ac:spMk id="8" creationId="{F7330C59-53C9-44EF-1E82-3A8983439A1E}"/>
          </ac:spMkLst>
        </pc:spChg>
      </pc:sldChg>
      <pc:sldChg chg="modSp">
        <pc:chgData name="nafsikapapaioannou@gmail.com" userId="S::nafsikapapaioannou_gmail.com#ext#@aristotleuniversity.onmicrosoft.com::98564bc1-8aef-45a2-8076-327645cf2748" providerId="AD" clId="Web-{96E6CF17-D22A-3E6E-B6D4-61822CB3C9E6}" dt="2025-09-19T10:07:30.774" v="21" actId="20577"/>
        <pc:sldMkLst>
          <pc:docMk/>
          <pc:sldMk cId="3511033129" sldId="279"/>
        </pc:sldMkLst>
        <pc:spChg chg="mod">
          <ac:chgData name="nafsikapapaioannou@gmail.com" userId="S::nafsikapapaioannou_gmail.com#ext#@aristotleuniversity.onmicrosoft.com::98564bc1-8aef-45a2-8076-327645cf2748" providerId="AD" clId="Web-{96E6CF17-D22A-3E6E-B6D4-61822CB3C9E6}" dt="2025-09-19T10:07:30.774" v="21" actId="20577"/>
          <ac:spMkLst>
            <pc:docMk/>
            <pc:sldMk cId="3511033129" sldId="279"/>
            <ac:spMk id="6" creationId="{9652A5B2-712C-4997-E300-E7A4B7374B9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BDF500-FE05-4D50-AB42-37EDEB80A66C}" type="slidenum">
              <a:rPr lang="en-US" smtClean="0"/>
              <a:t>4</a:t>
            </a:fld>
            <a:endParaRPr lang="en-US"/>
          </a:p>
        </p:txBody>
      </p:sp>
    </p:spTree>
    <p:extLst>
      <p:ext uri="{BB962C8B-B14F-4D97-AF65-F5344CB8AC3E}">
        <p14:creationId xmlns:p14="http://schemas.microsoft.com/office/powerpoint/2010/main" val="1463134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BA71A-C77B-B14E-A013-77F07E347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7E92D-031C-8E9E-8E51-9AF86B4D4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AE7F4B-EC78-5010-CC7D-C1DACAA497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421530-DCCC-7F1C-67E8-ECD9E02F5AF9}"/>
              </a:ext>
            </a:extLst>
          </p:cNvPr>
          <p:cNvSpPr>
            <a:spLocks noGrp="1"/>
          </p:cNvSpPr>
          <p:nvPr>
            <p:ph type="sldNum" sz="quarter" idx="5"/>
          </p:nvPr>
        </p:nvSpPr>
        <p:spPr/>
        <p:txBody>
          <a:bodyPr/>
          <a:lstStyle/>
          <a:p>
            <a:fld id="{0FBDF500-FE05-4D50-AB42-37EDEB80A66C}" type="slidenum">
              <a:rPr lang="en-US" smtClean="0"/>
              <a:t>5</a:t>
            </a:fld>
            <a:endParaRPr lang="en-US"/>
          </a:p>
        </p:txBody>
      </p:sp>
    </p:spTree>
    <p:extLst>
      <p:ext uri="{BB962C8B-B14F-4D97-AF65-F5344CB8AC3E}">
        <p14:creationId xmlns:p14="http://schemas.microsoft.com/office/powerpoint/2010/main" val="831113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202E9-D42B-86C6-F6A6-34C2EA11A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69A9D-AEC9-2887-1ECF-E8E626923F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E3C085-A57A-BF30-4A42-BA36BD4A15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E3BED6-A51B-61E7-7D9A-46605F0B81F8}"/>
              </a:ext>
            </a:extLst>
          </p:cNvPr>
          <p:cNvSpPr>
            <a:spLocks noGrp="1"/>
          </p:cNvSpPr>
          <p:nvPr>
            <p:ph type="sldNum" sz="quarter" idx="5"/>
          </p:nvPr>
        </p:nvSpPr>
        <p:spPr/>
        <p:txBody>
          <a:bodyPr/>
          <a:lstStyle/>
          <a:p>
            <a:fld id="{0FBDF500-FE05-4D50-AB42-37EDEB80A66C}" type="slidenum">
              <a:rPr lang="en-US" smtClean="0"/>
              <a:t>6</a:t>
            </a:fld>
            <a:endParaRPr lang="en-US"/>
          </a:p>
        </p:txBody>
      </p:sp>
    </p:spTree>
    <p:extLst>
      <p:ext uri="{BB962C8B-B14F-4D97-AF65-F5344CB8AC3E}">
        <p14:creationId xmlns:p14="http://schemas.microsoft.com/office/powerpoint/2010/main" val="5285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44E92-DBEE-9589-3F08-E64213B2F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231DE5-BAEB-EB5F-FACA-205F66CAB9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D2A13-B668-2753-EB3D-1E6605234C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CA33CD-A1E4-DF47-E7BF-4B23914D12F3}"/>
              </a:ext>
            </a:extLst>
          </p:cNvPr>
          <p:cNvSpPr>
            <a:spLocks noGrp="1"/>
          </p:cNvSpPr>
          <p:nvPr>
            <p:ph type="sldNum" sz="quarter" idx="5"/>
          </p:nvPr>
        </p:nvSpPr>
        <p:spPr/>
        <p:txBody>
          <a:bodyPr/>
          <a:lstStyle/>
          <a:p>
            <a:fld id="{0FBDF500-FE05-4D50-AB42-37EDEB80A66C}" type="slidenum">
              <a:rPr lang="en-US" smtClean="0"/>
              <a:t>7</a:t>
            </a:fld>
            <a:endParaRPr lang="en-US"/>
          </a:p>
        </p:txBody>
      </p:sp>
    </p:spTree>
    <p:extLst>
      <p:ext uri="{BB962C8B-B14F-4D97-AF65-F5344CB8AC3E}">
        <p14:creationId xmlns:p14="http://schemas.microsoft.com/office/powerpoint/2010/main" val="348673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42F40-38DB-A771-1436-1949383A4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021E2-0044-AE78-EB7C-ABC158AC3E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E53BCE-4A9D-F9A5-F3A3-B57012009D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6D57AC-EEE5-8261-43D9-92A6B57F4FA3}"/>
              </a:ext>
            </a:extLst>
          </p:cNvPr>
          <p:cNvSpPr>
            <a:spLocks noGrp="1"/>
          </p:cNvSpPr>
          <p:nvPr>
            <p:ph type="sldNum" sz="quarter" idx="5"/>
          </p:nvPr>
        </p:nvSpPr>
        <p:spPr/>
        <p:txBody>
          <a:bodyPr/>
          <a:lstStyle/>
          <a:p>
            <a:fld id="{0FBDF500-FE05-4D50-AB42-37EDEB80A66C}" type="slidenum">
              <a:rPr lang="en-US" smtClean="0"/>
              <a:t>8</a:t>
            </a:fld>
            <a:endParaRPr lang="en-US"/>
          </a:p>
        </p:txBody>
      </p:sp>
    </p:spTree>
    <p:extLst>
      <p:ext uri="{BB962C8B-B14F-4D97-AF65-F5344CB8AC3E}">
        <p14:creationId xmlns:p14="http://schemas.microsoft.com/office/powerpoint/2010/main" val="937403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B2450-0060-07C9-6119-1F7832753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1DB88-7C10-9190-45A0-B3C3EFDC8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492B6C-41E4-DB87-9A4B-8C54BF0A0D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DCA415-7A96-5E66-931F-D3FCE52613CB}"/>
              </a:ext>
            </a:extLst>
          </p:cNvPr>
          <p:cNvSpPr>
            <a:spLocks noGrp="1"/>
          </p:cNvSpPr>
          <p:nvPr>
            <p:ph type="sldNum" sz="quarter" idx="5"/>
          </p:nvPr>
        </p:nvSpPr>
        <p:spPr/>
        <p:txBody>
          <a:bodyPr/>
          <a:lstStyle/>
          <a:p>
            <a:fld id="{0FBDF500-FE05-4D50-AB42-37EDEB80A66C}" type="slidenum">
              <a:rPr lang="en-US" smtClean="0"/>
              <a:t>9</a:t>
            </a:fld>
            <a:endParaRPr lang="en-US"/>
          </a:p>
        </p:txBody>
      </p:sp>
    </p:spTree>
    <p:extLst>
      <p:ext uri="{BB962C8B-B14F-4D97-AF65-F5344CB8AC3E}">
        <p14:creationId xmlns:p14="http://schemas.microsoft.com/office/powerpoint/2010/main" val="1398569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0C9026-9F98-38A1-C151-51FC388342B0}"/>
              </a:ext>
            </a:extLst>
          </p:cNvPr>
          <p:cNvSpPr/>
          <p:nvPr userDrawn="1"/>
        </p:nvSpPr>
        <p:spPr>
          <a:xfrm flipV="1">
            <a:off x="0" y="6153331"/>
            <a:ext cx="12192000" cy="7079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701269" y="1953806"/>
            <a:ext cx="10415909" cy="1973223"/>
          </a:xfrm>
        </p:spPr>
        <p:txBody>
          <a:bodyPr lIns="0" rIns="0" anchor="t">
            <a:normAutofit/>
          </a:bodyPr>
          <a:lstStyle>
            <a:lvl1pPr algn="l">
              <a:defRPr sz="4000" b="1">
                <a:solidFill>
                  <a:schemeClr val="tx1"/>
                </a:solidFill>
              </a:defRPr>
            </a:lvl1pPr>
          </a:lstStyle>
          <a:p>
            <a:pPr lvl="0">
              <a:defRPr/>
            </a:pPr>
            <a:r>
              <a:rPr lang="en-US"/>
              <a:t>Click to edit Master text styles</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701269" y="4048692"/>
            <a:ext cx="10415909" cy="1691569"/>
          </a:xfrm>
        </p:spPr>
        <p:txBody>
          <a:bodyPr lIns="0" rIns="0">
            <a:normAutofit/>
          </a:bodyPr>
          <a:lstStyle>
            <a:lvl1pPr marL="0" indent="0" algn="l">
              <a:buNone/>
              <a:defRPr sz="32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a:t>
            </a:r>
          </a:p>
        </p:txBody>
      </p:sp>
      <p:grpSp>
        <p:nvGrpSpPr>
          <p:cNvPr id="10" name="Group 9">
            <a:extLst>
              <a:ext uri="{FF2B5EF4-FFF2-40B4-BE49-F238E27FC236}">
                <a16:creationId xmlns:a16="http://schemas.microsoft.com/office/drawing/2014/main" id="{1E299837-3BE5-3B43-4E7F-51A2110EC5EA}"/>
              </a:ext>
            </a:extLst>
          </p:cNvPr>
          <p:cNvGrpSpPr/>
          <p:nvPr userDrawn="1"/>
        </p:nvGrpSpPr>
        <p:grpSpPr>
          <a:xfrm>
            <a:off x="701269" y="6229707"/>
            <a:ext cx="8878160" cy="564712"/>
            <a:chOff x="701269" y="6172557"/>
            <a:chExt cx="8878160" cy="564712"/>
          </a:xfrm>
        </p:grpSpPr>
        <p:sp>
          <p:nvSpPr>
            <p:cNvPr id="5" name="TextBox 4">
              <a:extLst>
                <a:ext uri="{FF2B5EF4-FFF2-40B4-BE49-F238E27FC236}">
                  <a16:creationId xmlns:a16="http://schemas.microsoft.com/office/drawing/2014/main" id="{F488B961-3AA9-CDFD-4F96-4A30BB4935BA}"/>
                </a:ext>
              </a:extLst>
            </p:cNvPr>
            <p:cNvSpPr txBox="1"/>
            <p:nvPr userDrawn="1"/>
          </p:nvSpPr>
          <p:spPr>
            <a:xfrm>
              <a:off x="1356050" y="6265485"/>
              <a:ext cx="8223379" cy="369332"/>
            </a:xfrm>
            <a:prstGeom prst="rect">
              <a:avLst/>
            </a:prstGeom>
            <a:noFill/>
          </p:spPr>
          <p:txBody>
            <a:bodyPr wrap="square" rtlCol="0">
              <a:spAutoFit/>
            </a:bodyPr>
            <a:lstStyle/>
            <a:p>
              <a:pPr algn="just">
                <a:spcBef>
                  <a:spcPts val="300"/>
                </a:spcBef>
                <a:spcAft>
                  <a:spcPts val="300"/>
                </a:spcAft>
              </a:pPr>
              <a:r>
                <a:rPr lang="en-GB" sz="900">
                  <a:solidFill>
                    <a:srgbClr val="000000"/>
                  </a:solidFill>
                  <a:effectLst/>
                  <a:latin typeface="Arial" panose="020B0604020202020204" pitchFamily="34" charset="0"/>
                  <a:ea typeface="Calibri" panose="020F0502020204030204" pitchFamily="34" charset="0"/>
                </a:rPr>
                <a:t>Funded by the European Union. Views and opinions expressed are however those of the author(s) only and do not necessarily reflect those of the European Union or the European Health and Digital Executive Agency (</a:t>
              </a:r>
              <a:r>
                <a:rPr lang="en-GB" sz="900" err="1">
                  <a:solidFill>
                    <a:srgbClr val="000000"/>
                  </a:solidFill>
                  <a:effectLst/>
                  <a:latin typeface="Arial" panose="020B0604020202020204" pitchFamily="34" charset="0"/>
                  <a:ea typeface="Calibri" panose="020F0502020204030204" pitchFamily="34" charset="0"/>
                </a:rPr>
                <a:t>HaDEA</a:t>
              </a:r>
              <a:r>
                <a:rPr lang="en-GB" sz="900">
                  <a:solidFill>
                    <a:srgbClr val="000000"/>
                  </a:solidFill>
                  <a:effectLst/>
                  <a:latin typeface="Arial" panose="020B0604020202020204" pitchFamily="34" charset="0"/>
                  <a:ea typeface="Calibri" panose="020F0502020204030204" pitchFamily="34" charset="0"/>
                </a:rPr>
                <a:t>). Neither the European Union nor the granting authority can be held responsible for them.</a:t>
              </a:r>
            </a:p>
          </p:txBody>
        </p:sp>
        <p:pic>
          <p:nvPicPr>
            <p:cNvPr id="7" name="Picture 6">
              <a:extLst>
                <a:ext uri="{FF2B5EF4-FFF2-40B4-BE49-F238E27FC236}">
                  <a16:creationId xmlns:a16="http://schemas.microsoft.com/office/drawing/2014/main" id="{996F6BEF-D13F-9DDE-1147-20B8BE0718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1269" y="6172557"/>
              <a:ext cx="557201" cy="564712"/>
            </a:xfrm>
            <a:prstGeom prst="rect">
              <a:avLst/>
            </a:prstGeom>
            <a:noFill/>
            <a:ln>
              <a:noFill/>
            </a:ln>
          </p:spPr>
        </p:pic>
      </p:grpSp>
      <p:sp>
        <p:nvSpPr>
          <p:cNvPr id="12" name="Rectangle 11">
            <a:extLst>
              <a:ext uri="{FF2B5EF4-FFF2-40B4-BE49-F238E27FC236}">
                <a16:creationId xmlns:a16="http://schemas.microsoft.com/office/drawing/2014/main" id="{9F287B39-72C6-9454-3E02-36B1E1A38B43}"/>
              </a:ext>
            </a:extLst>
          </p:cNvPr>
          <p:cNvSpPr/>
          <p:nvPr userDrawn="1"/>
        </p:nvSpPr>
        <p:spPr>
          <a:xfrm>
            <a:off x="0" y="6113948"/>
            <a:ext cx="12192000" cy="4890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964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68BE6F-F4EB-C8E2-192C-A24A57949E2E}"/>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Rectangle 8">
            <a:extLst>
              <a:ext uri="{FF2B5EF4-FFF2-40B4-BE49-F238E27FC236}">
                <a16:creationId xmlns:a16="http://schemas.microsoft.com/office/drawing/2014/main" id="{2D507A90-9BE8-CD56-DC84-64CEAF39334D}"/>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614873" y="773460"/>
            <a:ext cx="10830368" cy="481614"/>
          </a:xfrm>
        </p:spPr>
        <p:txBody>
          <a:bodyPr lIns="0" tIns="0" rIns="0" bIns="0">
            <a:normAutofit/>
          </a:bodyPr>
          <a:lstStyle>
            <a:lvl1pPr>
              <a:defRPr sz="3200">
                <a:solidFill>
                  <a:schemeClr val="tx1"/>
                </a:solidFill>
              </a:defRPr>
            </a:lvl1pPr>
          </a:lstStyle>
          <a:p>
            <a:r>
              <a:rPr lang="en-US"/>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14873" y="1967023"/>
            <a:ext cx="10830368" cy="4117517"/>
          </a:xfrm>
        </p:spPr>
        <p:txBody>
          <a:bodyPr lIns="0" tIns="0" rIns="0" bIns="0">
            <a:normAutofit/>
          </a:bodyPr>
          <a:lstStyle>
            <a:lvl1pPr marL="0" indent="0">
              <a:lnSpc>
                <a:spcPct val="100000"/>
              </a:lnSpc>
              <a:spcBef>
                <a:spcPts val="600"/>
              </a:spcBef>
              <a:buNone/>
              <a:defRPr sz="2000" i="0">
                <a:solidFill>
                  <a:schemeClr val="tx2"/>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a:t>
            </a:fld>
            <a:endParaRPr lang="en-US"/>
          </a:p>
        </p:txBody>
      </p:sp>
      <p:pic>
        <p:nvPicPr>
          <p:cNvPr id="7" name="Picture 6" descr="A blue text on a black background&#10;&#10;AI-generated content may be incorrect.">
            <a:extLst>
              <a:ext uri="{FF2B5EF4-FFF2-40B4-BE49-F238E27FC236}">
                <a16:creationId xmlns:a16="http://schemas.microsoft.com/office/drawing/2014/main" id="{FF1542F0-5E85-31E7-DBA9-2EE1B731AE35}"/>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425367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D4368-EE1F-2449-8809-75311F8D38E1}"/>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Rectangle 3">
            <a:extLst>
              <a:ext uri="{FF2B5EF4-FFF2-40B4-BE49-F238E27FC236}">
                <a16:creationId xmlns:a16="http://schemas.microsoft.com/office/drawing/2014/main" id="{18541A7D-D626-FB76-9F9D-C2BA2917278B}"/>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14873" y="1967023"/>
            <a:ext cx="10830368" cy="4117517"/>
          </a:xfrm>
        </p:spPr>
        <p:txBody>
          <a:bodyPr lIns="0" tIns="0" rIns="0" bIns="0">
            <a:normAutofit/>
          </a:bodyPr>
          <a:lstStyle>
            <a:lvl1pPr marL="0" indent="0">
              <a:lnSpc>
                <a:spcPct val="100000"/>
              </a:lnSpc>
              <a:spcBef>
                <a:spcPts val="600"/>
              </a:spcBef>
              <a:buNone/>
              <a:defRPr sz="2000" i="0">
                <a:solidFill>
                  <a:schemeClr val="tx2"/>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8B7606D2-22C6-9703-F990-237AB7021EF6}"/>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a:t>
            </a:fld>
            <a:endParaRPr lang="en-US"/>
          </a:p>
        </p:txBody>
      </p:sp>
      <p:sp>
        <p:nvSpPr>
          <p:cNvPr id="12" name="Text Placeholder 4">
            <a:extLst>
              <a:ext uri="{FF2B5EF4-FFF2-40B4-BE49-F238E27FC236}">
                <a16:creationId xmlns:a16="http://schemas.microsoft.com/office/drawing/2014/main" id="{BF8A32ED-775E-794C-6235-558F8089CEFC}"/>
              </a:ext>
            </a:extLst>
          </p:cNvPr>
          <p:cNvSpPr>
            <a:spLocks noGrp="1"/>
          </p:cNvSpPr>
          <p:nvPr>
            <p:ph type="body" sz="quarter" idx="13" hasCustomPrompt="1"/>
          </p:nvPr>
        </p:nvSpPr>
        <p:spPr>
          <a:xfrm>
            <a:off x="610337" y="1270581"/>
            <a:ext cx="10830367" cy="476250"/>
          </a:xfrm>
        </p:spPr>
        <p:txBody>
          <a:bodyPr>
            <a:noAutofit/>
          </a:bodyPr>
          <a:lstStyle>
            <a:lvl1pPr marL="0" indent="0">
              <a:buNone/>
              <a:defRPr sz="2800">
                <a:solidFill>
                  <a:schemeClr val="tx1"/>
                </a:solidFill>
              </a:defRPr>
            </a:lvl1pPr>
          </a:lstStyle>
          <a:p>
            <a:pPr lvl="0"/>
            <a:r>
              <a:rPr lang="en-GB"/>
              <a:t>Subtitle</a:t>
            </a:r>
          </a:p>
        </p:txBody>
      </p:sp>
      <p:sp>
        <p:nvSpPr>
          <p:cNvPr id="13" name="Title 1">
            <a:extLst>
              <a:ext uri="{FF2B5EF4-FFF2-40B4-BE49-F238E27FC236}">
                <a16:creationId xmlns:a16="http://schemas.microsoft.com/office/drawing/2014/main" id="{B1F56678-5A94-EEE2-1366-210980140D59}"/>
              </a:ext>
            </a:extLst>
          </p:cNvPr>
          <p:cNvSpPr>
            <a:spLocks noGrp="1"/>
          </p:cNvSpPr>
          <p:nvPr>
            <p:ph type="title" hasCustomPrompt="1"/>
          </p:nvPr>
        </p:nvSpPr>
        <p:spPr>
          <a:xfrm>
            <a:off x="614873" y="773460"/>
            <a:ext cx="10830368" cy="481614"/>
          </a:xfrm>
        </p:spPr>
        <p:txBody>
          <a:bodyPr lIns="0" tIns="0" rIns="0" bIns="0">
            <a:normAutofit/>
          </a:bodyPr>
          <a:lstStyle>
            <a:lvl1pPr>
              <a:defRPr sz="3200">
                <a:solidFill>
                  <a:schemeClr val="tx1"/>
                </a:solidFill>
              </a:defRPr>
            </a:lvl1pPr>
          </a:lstStyle>
          <a:p>
            <a:r>
              <a:rPr lang="en-US"/>
              <a:t>CONTENT SLIDE</a:t>
            </a:r>
          </a:p>
        </p:txBody>
      </p:sp>
      <p:pic>
        <p:nvPicPr>
          <p:cNvPr id="5" name="Picture 4" descr="A blue text on a black background&#10;&#10;AI-generated content may be incorrect.">
            <a:extLst>
              <a:ext uri="{FF2B5EF4-FFF2-40B4-BE49-F238E27FC236}">
                <a16:creationId xmlns:a16="http://schemas.microsoft.com/office/drawing/2014/main" id="{3F08F9E5-0D6A-6886-CFE4-850E93E9C8D7}"/>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1605445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1A5B56-B0F7-6850-C07F-439563A89ACD}"/>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Rectangle 10">
            <a:extLst>
              <a:ext uri="{FF2B5EF4-FFF2-40B4-BE49-F238E27FC236}">
                <a16:creationId xmlns:a16="http://schemas.microsoft.com/office/drawing/2014/main" id="{FE5F1D4A-0BC7-F6AA-1663-4A5BF11C2C9C}"/>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8B7606D2-22C6-9703-F990-237AB7021EF6}"/>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a:t>
            </a:fld>
            <a:endParaRPr lang="en-US"/>
          </a:p>
        </p:txBody>
      </p:sp>
      <p:sp>
        <p:nvSpPr>
          <p:cNvPr id="12" name="Text Placeholder 4">
            <a:extLst>
              <a:ext uri="{FF2B5EF4-FFF2-40B4-BE49-F238E27FC236}">
                <a16:creationId xmlns:a16="http://schemas.microsoft.com/office/drawing/2014/main" id="{BF8A32ED-775E-794C-6235-558F8089CEFC}"/>
              </a:ext>
            </a:extLst>
          </p:cNvPr>
          <p:cNvSpPr>
            <a:spLocks noGrp="1"/>
          </p:cNvSpPr>
          <p:nvPr>
            <p:ph type="body" sz="quarter" idx="13" hasCustomPrompt="1"/>
          </p:nvPr>
        </p:nvSpPr>
        <p:spPr>
          <a:xfrm>
            <a:off x="610337" y="1270581"/>
            <a:ext cx="10830368" cy="476250"/>
          </a:xfrm>
        </p:spPr>
        <p:txBody>
          <a:bodyPr>
            <a:noAutofit/>
          </a:bodyPr>
          <a:lstStyle>
            <a:lvl1pPr marL="0" indent="0">
              <a:buNone/>
              <a:defRPr sz="2800">
                <a:solidFill>
                  <a:schemeClr val="tx1"/>
                </a:solidFill>
              </a:defRPr>
            </a:lvl1pPr>
          </a:lstStyle>
          <a:p>
            <a:pPr lvl="0"/>
            <a:r>
              <a:rPr lang="en-GB"/>
              <a:t>Subtitle</a:t>
            </a:r>
          </a:p>
        </p:txBody>
      </p:sp>
      <p:sp>
        <p:nvSpPr>
          <p:cNvPr id="13" name="Title 1">
            <a:extLst>
              <a:ext uri="{FF2B5EF4-FFF2-40B4-BE49-F238E27FC236}">
                <a16:creationId xmlns:a16="http://schemas.microsoft.com/office/drawing/2014/main" id="{B1F56678-5A94-EEE2-1366-210980140D59}"/>
              </a:ext>
            </a:extLst>
          </p:cNvPr>
          <p:cNvSpPr>
            <a:spLocks noGrp="1"/>
          </p:cNvSpPr>
          <p:nvPr>
            <p:ph type="title" hasCustomPrompt="1"/>
          </p:nvPr>
        </p:nvSpPr>
        <p:spPr>
          <a:xfrm>
            <a:off x="614873" y="773460"/>
            <a:ext cx="10830368" cy="481614"/>
          </a:xfrm>
        </p:spPr>
        <p:txBody>
          <a:bodyPr lIns="0" tIns="0" rIns="0" bIns="0">
            <a:normAutofit/>
          </a:bodyPr>
          <a:lstStyle>
            <a:lvl1pPr>
              <a:defRPr sz="3200">
                <a:solidFill>
                  <a:schemeClr val="tx1"/>
                </a:solidFill>
              </a:defRPr>
            </a:lvl1pPr>
          </a:lstStyle>
          <a:p>
            <a:r>
              <a:rPr lang="en-US"/>
              <a:t>CONTENT SLIDE</a:t>
            </a:r>
          </a:p>
        </p:txBody>
      </p:sp>
      <p:sp>
        <p:nvSpPr>
          <p:cNvPr id="2" name="Text Placeholder 5">
            <a:extLst>
              <a:ext uri="{FF2B5EF4-FFF2-40B4-BE49-F238E27FC236}">
                <a16:creationId xmlns:a16="http://schemas.microsoft.com/office/drawing/2014/main" id="{41073347-0CE4-82C8-7F8B-891F0ACC6BEE}"/>
              </a:ext>
            </a:extLst>
          </p:cNvPr>
          <p:cNvSpPr>
            <a:spLocks noGrp="1"/>
          </p:cNvSpPr>
          <p:nvPr>
            <p:ph type="body" sz="quarter" idx="11" hasCustomPrompt="1"/>
          </p:nvPr>
        </p:nvSpPr>
        <p:spPr>
          <a:xfrm>
            <a:off x="614363" y="1796879"/>
            <a:ext cx="5481637" cy="4518197"/>
          </a:xfrm>
        </p:spPr>
        <p:txBody>
          <a:bodyPr>
            <a:normAutofit/>
          </a:bodyPr>
          <a:lstStyle>
            <a:lvl1pPr>
              <a:defRPr sz="2000"/>
            </a:lvl1pPr>
            <a:lvl2pPr>
              <a:defRPr sz="1800"/>
            </a:lvl2pPr>
          </a:lstStyle>
          <a:p>
            <a:pPr lvl="0"/>
            <a:r>
              <a:rPr lang="en-US"/>
              <a:t>First level text</a:t>
            </a:r>
          </a:p>
          <a:p>
            <a:pPr lvl="1"/>
            <a:r>
              <a:rPr lang="en-US"/>
              <a:t>Second level text</a:t>
            </a:r>
          </a:p>
        </p:txBody>
      </p:sp>
      <p:sp>
        <p:nvSpPr>
          <p:cNvPr id="4" name="SmartArt Placeholder 3">
            <a:extLst>
              <a:ext uri="{FF2B5EF4-FFF2-40B4-BE49-F238E27FC236}">
                <a16:creationId xmlns:a16="http://schemas.microsoft.com/office/drawing/2014/main" id="{397A92AE-4DB8-5433-138E-55818838F6DC}"/>
              </a:ext>
            </a:extLst>
          </p:cNvPr>
          <p:cNvSpPr>
            <a:spLocks noGrp="1"/>
          </p:cNvSpPr>
          <p:nvPr>
            <p:ph type="dgm" sz="quarter" idx="10" hasCustomPrompt="1"/>
          </p:nvPr>
        </p:nvSpPr>
        <p:spPr>
          <a:xfrm>
            <a:off x="6189664" y="2355693"/>
            <a:ext cx="5402261" cy="3959383"/>
          </a:xfrm>
        </p:spPr>
        <p:txBody>
          <a:bodyPr>
            <a:normAutofit/>
          </a:bodyPr>
          <a:lstStyle>
            <a:lvl1pPr>
              <a:defRPr sz="1800"/>
            </a:lvl1pPr>
          </a:lstStyle>
          <a:p>
            <a:r>
              <a:rPr lang="en-GB"/>
              <a:t>Graphic</a:t>
            </a:r>
          </a:p>
        </p:txBody>
      </p:sp>
      <p:sp>
        <p:nvSpPr>
          <p:cNvPr id="6" name="Content Placeholder 5">
            <a:extLst>
              <a:ext uri="{FF2B5EF4-FFF2-40B4-BE49-F238E27FC236}">
                <a16:creationId xmlns:a16="http://schemas.microsoft.com/office/drawing/2014/main" id="{8C2B93EB-87F5-E003-0B1C-A7A8898F0067}"/>
              </a:ext>
            </a:extLst>
          </p:cNvPr>
          <p:cNvSpPr>
            <a:spLocks noGrp="1"/>
          </p:cNvSpPr>
          <p:nvPr>
            <p:ph sz="quarter" idx="14" hasCustomPrompt="1"/>
          </p:nvPr>
        </p:nvSpPr>
        <p:spPr>
          <a:xfrm>
            <a:off x="6189664" y="1796879"/>
            <a:ext cx="5251041" cy="411012"/>
          </a:xfrm>
        </p:spPr>
        <p:txBody>
          <a:bodyPr>
            <a:noAutofit/>
          </a:bodyPr>
          <a:lstStyle>
            <a:lvl1pPr marL="0" indent="0">
              <a:buNone/>
              <a:defRPr sz="2000"/>
            </a:lvl1pPr>
          </a:lstStyle>
          <a:p>
            <a:pPr lvl="0"/>
            <a:r>
              <a:rPr lang="en-US"/>
              <a:t>Graphic title</a:t>
            </a:r>
            <a:endParaRPr lang="en-GB"/>
          </a:p>
        </p:txBody>
      </p:sp>
      <p:pic>
        <p:nvPicPr>
          <p:cNvPr id="5" name="Picture 4" descr="A blue text on a black background&#10;&#10;AI-generated content may be incorrect.">
            <a:extLst>
              <a:ext uri="{FF2B5EF4-FFF2-40B4-BE49-F238E27FC236}">
                <a16:creationId xmlns:a16="http://schemas.microsoft.com/office/drawing/2014/main" id="{BAD8D68C-2FCA-3A29-AD83-80870A366AFB}"/>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1033011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4767E0-56AB-2E63-7E48-CF303A4AC69F}"/>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Rectangle 10">
            <a:extLst>
              <a:ext uri="{FF2B5EF4-FFF2-40B4-BE49-F238E27FC236}">
                <a16:creationId xmlns:a16="http://schemas.microsoft.com/office/drawing/2014/main" id="{88A99943-F73F-2FEE-D52D-0946F5568D0F}"/>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8B7606D2-22C6-9703-F990-237AB7021EF6}"/>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a:t>
            </a:fld>
            <a:endParaRPr lang="en-US"/>
          </a:p>
        </p:txBody>
      </p:sp>
      <p:sp>
        <p:nvSpPr>
          <p:cNvPr id="13" name="Title 1">
            <a:extLst>
              <a:ext uri="{FF2B5EF4-FFF2-40B4-BE49-F238E27FC236}">
                <a16:creationId xmlns:a16="http://schemas.microsoft.com/office/drawing/2014/main" id="{B1F56678-5A94-EEE2-1366-210980140D59}"/>
              </a:ext>
            </a:extLst>
          </p:cNvPr>
          <p:cNvSpPr>
            <a:spLocks noGrp="1"/>
          </p:cNvSpPr>
          <p:nvPr>
            <p:ph type="title" hasCustomPrompt="1"/>
          </p:nvPr>
        </p:nvSpPr>
        <p:spPr>
          <a:xfrm>
            <a:off x="614873" y="773460"/>
            <a:ext cx="10830368" cy="481614"/>
          </a:xfrm>
        </p:spPr>
        <p:txBody>
          <a:bodyPr lIns="0" tIns="0" rIns="0" bIns="0">
            <a:normAutofit/>
          </a:bodyPr>
          <a:lstStyle>
            <a:lvl1pPr>
              <a:defRPr sz="3200">
                <a:solidFill>
                  <a:schemeClr val="tx1"/>
                </a:solidFill>
              </a:defRPr>
            </a:lvl1pPr>
          </a:lstStyle>
          <a:p>
            <a:r>
              <a:rPr lang="en-US"/>
              <a:t>CONTENT SLIDE</a:t>
            </a:r>
          </a:p>
        </p:txBody>
      </p:sp>
      <p:sp>
        <p:nvSpPr>
          <p:cNvPr id="2" name="Text Placeholder 5">
            <a:extLst>
              <a:ext uri="{FF2B5EF4-FFF2-40B4-BE49-F238E27FC236}">
                <a16:creationId xmlns:a16="http://schemas.microsoft.com/office/drawing/2014/main" id="{41073347-0CE4-82C8-7F8B-891F0ACC6BEE}"/>
              </a:ext>
            </a:extLst>
          </p:cNvPr>
          <p:cNvSpPr>
            <a:spLocks noGrp="1"/>
          </p:cNvSpPr>
          <p:nvPr>
            <p:ph type="body" sz="quarter" idx="11" hasCustomPrompt="1"/>
          </p:nvPr>
        </p:nvSpPr>
        <p:spPr>
          <a:xfrm>
            <a:off x="614363" y="1796879"/>
            <a:ext cx="5481637" cy="4518197"/>
          </a:xfrm>
        </p:spPr>
        <p:txBody>
          <a:bodyPr>
            <a:normAutofit/>
          </a:bodyPr>
          <a:lstStyle>
            <a:lvl1pPr>
              <a:defRPr sz="2000"/>
            </a:lvl1pPr>
            <a:lvl2pPr>
              <a:defRPr sz="1800"/>
            </a:lvl2pPr>
          </a:lstStyle>
          <a:p>
            <a:pPr lvl="0"/>
            <a:r>
              <a:rPr lang="en-US"/>
              <a:t>First level text</a:t>
            </a:r>
          </a:p>
          <a:p>
            <a:pPr lvl="1"/>
            <a:r>
              <a:rPr lang="en-US"/>
              <a:t>Second level text</a:t>
            </a:r>
          </a:p>
        </p:txBody>
      </p:sp>
      <p:sp>
        <p:nvSpPr>
          <p:cNvPr id="4" name="SmartArt Placeholder 3">
            <a:extLst>
              <a:ext uri="{FF2B5EF4-FFF2-40B4-BE49-F238E27FC236}">
                <a16:creationId xmlns:a16="http://schemas.microsoft.com/office/drawing/2014/main" id="{397A92AE-4DB8-5433-138E-55818838F6DC}"/>
              </a:ext>
            </a:extLst>
          </p:cNvPr>
          <p:cNvSpPr>
            <a:spLocks noGrp="1"/>
          </p:cNvSpPr>
          <p:nvPr>
            <p:ph type="dgm" sz="quarter" idx="10" hasCustomPrompt="1"/>
          </p:nvPr>
        </p:nvSpPr>
        <p:spPr>
          <a:xfrm>
            <a:off x="6189664" y="2355693"/>
            <a:ext cx="5255577" cy="3959383"/>
          </a:xfrm>
        </p:spPr>
        <p:txBody>
          <a:bodyPr>
            <a:normAutofit/>
          </a:bodyPr>
          <a:lstStyle>
            <a:lvl1pPr>
              <a:defRPr sz="1800"/>
            </a:lvl1pPr>
          </a:lstStyle>
          <a:p>
            <a:r>
              <a:rPr lang="en-GB"/>
              <a:t>Graphic</a:t>
            </a:r>
          </a:p>
        </p:txBody>
      </p:sp>
      <p:sp>
        <p:nvSpPr>
          <p:cNvPr id="6" name="Content Placeholder 5">
            <a:extLst>
              <a:ext uri="{FF2B5EF4-FFF2-40B4-BE49-F238E27FC236}">
                <a16:creationId xmlns:a16="http://schemas.microsoft.com/office/drawing/2014/main" id="{8C2B93EB-87F5-E003-0B1C-A7A8898F0067}"/>
              </a:ext>
            </a:extLst>
          </p:cNvPr>
          <p:cNvSpPr>
            <a:spLocks noGrp="1"/>
          </p:cNvSpPr>
          <p:nvPr>
            <p:ph sz="quarter" idx="14" hasCustomPrompt="1"/>
          </p:nvPr>
        </p:nvSpPr>
        <p:spPr>
          <a:xfrm>
            <a:off x="6189664" y="1796879"/>
            <a:ext cx="5255577" cy="411012"/>
          </a:xfrm>
        </p:spPr>
        <p:txBody>
          <a:bodyPr>
            <a:noAutofit/>
          </a:bodyPr>
          <a:lstStyle>
            <a:lvl1pPr marL="0" indent="0">
              <a:buNone/>
              <a:defRPr sz="2000"/>
            </a:lvl1pPr>
          </a:lstStyle>
          <a:p>
            <a:pPr lvl="0"/>
            <a:r>
              <a:rPr lang="en-US"/>
              <a:t>Graphic title</a:t>
            </a:r>
            <a:endParaRPr lang="en-GB"/>
          </a:p>
        </p:txBody>
      </p:sp>
      <p:pic>
        <p:nvPicPr>
          <p:cNvPr id="5" name="Picture 4" descr="A blue text on a black background&#10;&#10;AI-generated content may be incorrect.">
            <a:extLst>
              <a:ext uri="{FF2B5EF4-FFF2-40B4-BE49-F238E27FC236}">
                <a16:creationId xmlns:a16="http://schemas.microsoft.com/office/drawing/2014/main" id="{C82AE53E-B871-3164-4A92-797A9451457E}"/>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1048191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AB52B6-865C-84D8-6EED-9973EA07E519}"/>
              </a:ext>
            </a:extLst>
          </p:cNvPr>
          <p:cNvSpPr/>
          <p:nvPr userDrawn="1"/>
        </p:nvSpPr>
        <p:spPr>
          <a:xfrm flipV="1">
            <a:off x="0" y="6460078"/>
            <a:ext cx="12192000" cy="4071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Rectangle 2">
            <a:extLst>
              <a:ext uri="{FF2B5EF4-FFF2-40B4-BE49-F238E27FC236}">
                <a16:creationId xmlns:a16="http://schemas.microsoft.com/office/drawing/2014/main" id="{DD04F28D-4C88-0885-3F38-39B6B3EAFC39}"/>
              </a:ext>
            </a:extLst>
          </p:cNvPr>
          <p:cNvSpPr/>
          <p:nvPr userDrawn="1"/>
        </p:nvSpPr>
        <p:spPr>
          <a:xfrm>
            <a:off x="0" y="6420695"/>
            <a:ext cx="1219200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8B7606D2-22C6-9703-F990-237AB7021EF6}"/>
              </a:ext>
            </a:extLst>
          </p:cNvPr>
          <p:cNvSpPr>
            <a:spLocks noGrp="1"/>
          </p:cNvSpPr>
          <p:nvPr>
            <p:ph type="sldNum" sz="quarter" idx="12"/>
          </p:nvPr>
        </p:nvSpPr>
        <p:spPr>
          <a:xfrm>
            <a:off x="8849751" y="6560496"/>
            <a:ext cx="2595490" cy="274324"/>
          </a:xfrm>
          <a:prstGeom prst="rect">
            <a:avLst/>
          </a:prstGeom>
        </p:spPr>
        <p:txBody>
          <a:bodyPr/>
          <a:lstStyle>
            <a:lvl1pPr algn="r">
              <a:defRPr sz="1100" b="0">
                <a:solidFill>
                  <a:schemeClr val="tx1"/>
                </a:solidFill>
                <a:latin typeface="Arial" panose="020B0604020202020204" pitchFamily="34" charset="0"/>
                <a:cs typeface="Arial" panose="020B0604020202020204" pitchFamily="34" charset="0"/>
              </a:defRPr>
            </a:lvl1pPr>
          </a:lstStyle>
          <a:p>
            <a:fld id="{FD56064D-2103-4EB8-B936-28D9B50A58DD}" type="slidenum">
              <a:rPr lang="en-US" smtClean="0"/>
              <a:pPr/>
              <a:t>‹#›</a:t>
            </a:fld>
            <a:endParaRPr lang="en-US"/>
          </a:p>
        </p:txBody>
      </p:sp>
      <p:pic>
        <p:nvPicPr>
          <p:cNvPr id="5" name="Picture 4" descr="A blue text on a black background&#10;&#10;AI-generated content may be incorrect.">
            <a:extLst>
              <a:ext uri="{FF2B5EF4-FFF2-40B4-BE49-F238E27FC236}">
                <a16:creationId xmlns:a16="http://schemas.microsoft.com/office/drawing/2014/main" id="{203BAAAF-5FDC-C95D-CB89-B3F6BBC986D5}"/>
              </a:ext>
            </a:extLst>
          </p:cNvPr>
          <p:cNvPicPr>
            <a:picLocks noChangeAspect="1"/>
          </p:cNvPicPr>
          <p:nvPr userDrawn="1"/>
        </p:nvPicPr>
        <p:blipFill>
          <a:blip r:embed="rId2"/>
          <a:stretch>
            <a:fillRect/>
          </a:stretch>
        </p:blipFill>
        <p:spPr>
          <a:xfrm>
            <a:off x="8929368" y="176679"/>
            <a:ext cx="2515873" cy="481614"/>
          </a:xfrm>
          <a:prstGeom prst="rect">
            <a:avLst/>
          </a:prstGeom>
        </p:spPr>
      </p:pic>
    </p:spTree>
    <p:extLst>
      <p:ext uri="{BB962C8B-B14F-4D97-AF65-F5344CB8AC3E}">
        <p14:creationId xmlns:p14="http://schemas.microsoft.com/office/powerpoint/2010/main" val="17354905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614873" y="365125"/>
            <a:ext cx="10978078" cy="1325563"/>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614873" y="1825625"/>
            <a:ext cx="10978078" cy="4351338"/>
          </a:xfrm>
          <a:prstGeom prst="rect">
            <a:avLst/>
          </a:prstGeom>
        </p:spPr>
        <p:txBody>
          <a:bodyPr vert="horz" lIns="91440" tIns="45720" rIns="91440" bIns="45720" rtlCol="0">
            <a:normAutofit/>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Tree>
    <p:extLst>
      <p:ext uri="{BB962C8B-B14F-4D97-AF65-F5344CB8AC3E}">
        <p14:creationId xmlns:p14="http://schemas.microsoft.com/office/powerpoint/2010/main" val="160086286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hf hdr="0" ftr="0" dt="0"/>
  <p:txStyles>
    <p:titleStyle>
      <a:lvl1pPr algn="l" defTabSz="91440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ysClr val="windowText" lastClr="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ysClr val="windowText" lastClr="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ysClr val="windowText" lastClr="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400" kern="1200">
          <a:solidFill>
            <a:sysClr val="windowText" lastClr="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ysClr val="windowText" lastClr="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701269" y="2085278"/>
            <a:ext cx="10989988" cy="1841751"/>
          </a:xfrm>
        </p:spPr>
        <p:txBody>
          <a:bodyPr>
            <a:normAutofit/>
          </a:bodyPr>
          <a:lstStyle/>
          <a:p>
            <a:r>
              <a:rPr lang="en-US">
                <a:latin typeface="Arial"/>
                <a:cs typeface="Arial"/>
              </a:rPr>
              <a:t>ENVESOME</a:t>
            </a:r>
            <a:br>
              <a:rPr lang="en-US"/>
            </a:br>
            <a:r>
              <a:rPr lang="en-US" sz="3200" b="0">
                <a:latin typeface="Arial"/>
                <a:cs typeface="Arial"/>
              </a:rPr>
              <a:t>The Environmental Exposome And Health</a:t>
            </a:r>
            <a:endParaRPr lang="en-US" b="0">
              <a:latin typeface="Arial"/>
              <a:cs typeface="Arial"/>
            </a:endParaRPr>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a:xfrm>
            <a:off x="695693" y="3429000"/>
            <a:ext cx="6162307" cy="2583307"/>
          </a:xfrm>
        </p:spPr>
        <p:txBody>
          <a:bodyPr vert="horz" lIns="0" tIns="45720" rIns="0" bIns="45720" rtlCol="0" anchor="t">
            <a:noAutofit/>
          </a:bodyPr>
          <a:lstStyle/>
          <a:p>
            <a:r>
              <a:rPr lang="en-US" sz="2000" b="0"/>
              <a:t>September 25</a:t>
            </a:r>
            <a:r>
              <a:rPr lang="en-US" sz="2000" b="0" baseline="30000"/>
              <a:t>th</a:t>
            </a:r>
            <a:r>
              <a:rPr lang="en-US" sz="2000" b="0"/>
              <a:t>,2025</a:t>
            </a:r>
          </a:p>
          <a:p>
            <a:endParaRPr lang="en-US" sz="2000" b="0" i="1"/>
          </a:p>
          <a:p>
            <a:r>
              <a:rPr lang="en-US" sz="2400" b="0">
                <a:latin typeface="Arial"/>
                <a:cs typeface="Arial"/>
              </a:rPr>
              <a:t>Prof. Dimosthenis </a:t>
            </a:r>
            <a:r>
              <a:rPr lang="en-US" sz="2400" b="0" err="1">
                <a:latin typeface="Arial"/>
                <a:cs typeface="Arial"/>
              </a:rPr>
              <a:t>Sarigiannis</a:t>
            </a:r>
          </a:p>
          <a:p>
            <a:r>
              <a:rPr lang="en-US" sz="1800" b="0" i="1"/>
              <a:t>National Hellenic Research</a:t>
            </a:r>
            <a:r>
              <a:rPr lang="el-GR" sz="1800" b="0" i="1"/>
              <a:t> </a:t>
            </a:r>
            <a:r>
              <a:rPr lang="en-US" sz="1800" b="0" i="1"/>
              <a:t>Foundation</a:t>
            </a:r>
            <a:r>
              <a:rPr lang="el-GR" sz="1800" b="0" i="1"/>
              <a:t>; </a:t>
            </a:r>
            <a:endParaRPr lang="en-US" sz="1800" b="0" i="1"/>
          </a:p>
          <a:p>
            <a:r>
              <a:rPr lang="en-US" sz="1800" b="0" i="1"/>
              <a:t>Aristotle University of Thessaloniki</a:t>
            </a:r>
            <a:r>
              <a:rPr lang="el-GR" sz="1800" b="0" i="1"/>
              <a:t>;</a:t>
            </a:r>
            <a:endParaRPr lang="en-US" sz="1800" b="0" i="1"/>
          </a:p>
          <a:p>
            <a:r>
              <a:rPr lang="en-US" sz="1800" b="0" i="1"/>
              <a:t>School for Advanced Study (IUSS</a:t>
            </a:r>
            <a:r>
              <a:rPr lang="el-GR" sz="1800" b="0" i="1"/>
              <a:t>) </a:t>
            </a:r>
            <a:endParaRPr lang="en-US" sz="1800" b="0" i="1"/>
          </a:p>
        </p:txBody>
      </p:sp>
      <p:pic>
        <p:nvPicPr>
          <p:cNvPr id="6" name="Picture 5" descr="A colorful logo with a black background&#10;&#10;AI-generated content may be incorrect.">
            <a:extLst>
              <a:ext uri="{FF2B5EF4-FFF2-40B4-BE49-F238E27FC236}">
                <a16:creationId xmlns:a16="http://schemas.microsoft.com/office/drawing/2014/main" id="{48C5E37A-2F6F-9B09-F16F-73DD564CC02A}"/>
              </a:ext>
            </a:extLst>
          </p:cNvPr>
          <p:cNvPicPr>
            <a:picLocks noGrp="1" noRot="1" noChangeAspect="1" noMove="1" noResize="1" noEditPoints="1" noAdjustHandles="1" noChangeArrowheads="1" noChangeShapeType="1" noCrop="1"/>
          </p:cNvPicPr>
          <p:nvPr/>
        </p:nvPicPr>
        <p:blipFill>
          <a:blip r:embed="rId2">
            <a:alphaModFix amt="5000"/>
            <a:extLst>
              <a:ext uri="{BEBA8EAE-BF5A-486C-A8C5-ECC9F3942E4B}">
                <a14:imgProps xmlns:a14="http://schemas.microsoft.com/office/drawing/2010/main">
                  <a14:imgLayer r:embed="rId3">
                    <a14:imgEffect>
                      <a14:saturation sat="0"/>
                    </a14:imgEffect>
                  </a14:imgLayer>
                </a14:imgProps>
              </a:ext>
            </a:extLst>
          </a:blip>
          <a:srcRect t="12739" r="18846" b="21366"/>
          <a:stretch/>
        </p:blipFill>
        <p:spPr>
          <a:xfrm>
            <a:off x="4917441" y="0"/>
            <a:ext cx="7274560" cy="6146800"/>
          </a:xfrm>
          <a:prstGeom prst="rect">
            <a:avLst/>
          </a:prstGeom>
        </p:spPr>
      </p:pic>
      <p:pic>
        <p:nvPicPr>
          <p:cNvPr id="9" name="Picture 8" descr="A blue text on a black background&#10;&#10;AI-generated content may be incorrect.">
            <a:extLst>
              <a:ext uri="{FF2B5EF4-FFF2-40B4-BE49-F238E27FC236}">
                <a16:creationId xmlns:a16="http://schemas.microsoft.com/office/drawing/2014/main" id="{47C2FA49-62DE-E4A7-4218-E9748ECA070C}"/>
              </a:ext>
            </a:extLst>
          </p:cNvPr>
          <p:cNvPicPr>
            <a:picLocks noChangeAspect="1"/>
          </p:cNvPicPr>
          <p:nvPr/>
        </p:nvPicPr>
        <p:blipFill>
          <a:blip r:embed="rId4"/>
          <a:stretch>
            <a:fillRect/>
          </a:stretch>
        </p:blipFill>
        <p:spPr>
          <a:xfrm>
            <a:off x="4555273" y="339867"/>
            <a:ext cx="6941034" cy="1328723"/>
          </a:xfrm>
          <a:prstGeom prst="rect">
            <a:avLst/>
          </a:prstGeom>
        </p:spPr>
      </p:pic>
      <p:pic>
        <p:nvPicPr>
          <p:cNvPr id="10" name="Picture 9" descr="A colorful logo with a black background&#10;&#10;AI-generated content may be incorrect.">
            <a:extLst>
              <a:ext uri="{FF2B5EF4-FFF2-40B4-BE49-F238E27FC236}">
                <a16:creationId xmlns:a16="http://schemas.microsoft.com/office/drawing/2014/main" id="{95C8BDD9-524B-A342-5531-F94EF6785101}"/>
              </a:ext>
            </a:extLst>
          </p:cNvPr>
          <p:cNvPicPr>
            <a:picLocks noChangeAspect="1"/>
          </p:cNvPicPr>
          <p:nvPr/>
        </p:nvPicPr>
        <p:blipFill>
          <a:blip r:embed="rId5"/>
          <a:stretch>
            <a:fillRect/>
          </a:stretch>
        </p:blipFill>
        <p:spPr>
          <a:xfrm>
            <a:off x="695693" y="64246"/>
            <a:ext cx="1803667" cy="1825712"/>
          </a:xfrm>
          <a:prstGeom prst="rect">
            <a:avLst/>
          </a:prstGeom>
        </p:spPr>
      </p:pic>
    </p:spTree>
    <p:extLst>
      <p:ext uri="{BB962C8B-B14F-4D97-AF65-F5344CB8AC3E}">
        <p14:creationId xmlns:p14="http://schemas.microsoft.com/office/powerpoint/2010/main" val="3013068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5B248-E496-6927-638E-81D3543730A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738EBF-F2E1-84BC-CB08-C09D5FF345BD}"/>
              </a:ext>
            </a:extLst>
          </p:cNvPr>
          <p:cNvSpPr>
            <a:spLocks noGrp="1"/>
          </p:cNvSpPr>
          <p:nvPr>
            <p:ph type="sldNum" sz="quarter" idx="12"/>
          </p:nvPr>
        </p:nvSpPr>
        <p:spPr/>
        <p:txBody>
          <a:bodyPr/>
          <a:lstStyle/>
          <a:p>
            <a:fld id="{FD56064D-2103-4EB8-B936-28D9B50A58DD}" type="slidenum">
              <a:rPr lang="en-US" smtClean="0"/>
              <a:pPr/>
              <a:t>10</a:t>
            </a:fld>
            <a:endParaRPr lang="en-US"/>
          </a:p>
        </p:txBody>
      </p:sp>
      <p:sp>
        <p:nvSpPr>
          <p:cNvPr id="5" name="Title 4">
            <a:extLst>
              <a:ext uri="{FF2B5EF4-FFF2-40B4-BE49-F238E27FC236}">
                <a16:creationId xmlns:a16="http://schemas.microsoft.com/office/drawing/2014/main" id="{F4E42C17-4E5A-EE44-5EA4-7C0C06EDB9A6}"/>
              </a:ext>
            </a:extLst>
          </p:cNvPr>
          <p:cNvSpPr>
            <a:spLocks noGrp="1"/>
          </p:cNvSpPr>
          <p:nvPr>
            <p:ph type="title"/>
          </p:nvPr>
        </p:nvSpPr>
        <p:spPr>
          <a:xfrm>
            <a:off x="240029" y="278160"/>
            <a:ext cx="10830368" cy="481614"/>
          </a:xfrm>
        </p:spPr>
        <p:txBody>
          <a:bodyPr/>
          <a:lstStyle/>
          <a:p>
            <a:r>
              <a:rPr lang="en-GB"/>
              <a:t>Key expected results </a:t>
            </a:r>
          </a:p>
        </p:txBody>
      </p:sp>
      <p:sp>
        <p:nvSpPr>
          <p:cNvPr id="6" name="TextBox 5">
            <a:extLst>
              <a:ext uri="{FF2B5EF4-FFF2-40B4-BE49-F238E27FC236}">
                <a16:creationId xmlns:a16="http://schemas.microsoft.com/office/drawing/2014/main" id="{9652A5B2-712C-4997-E300-E7A4B7374B96}"/>
              </a:ext>
            </a:extLst>
          </p:cNvPr>
          <p:cNvSpPr txBox="1"/>
          <p:nvPr/>
        </p:nvSpPr>
        <p:spPr>
          <a:xfrm>
            <a:off x="5796832" y="759774"/>
            <a:ext cx="6105838" cy="5632311"/>
          </a:xfrm>
          <a:prstGeom prst="rect">
            <a:avLst/>
          </a:prstGeom>
          <a:noFill/>
        </p:spPr>
        <p:txBody>
          <a:bodyPr wrap="square" lIns="91440" tIns="45720" rIns="91440" bIns="45720" anchor="t">
            <a:spAutoFit/>
          </a:bodyPr>
          <a:lstStyle/>
          <a:p>
            <a:pPr algn="just">
              <a:buNone/>
            </a:pPr>
            <a:r>
              <a:rPr lang="en-US" b="1">
                <a:solidFill>
                  <a:srgbClr val="3A55B4"/>
                </a:solidFill>
              </a:rPr>
              <a:t>Scientific &amp; Research Outputs</a:t>
            </a:r>
            <a:endParaRPr lang="en-US">
              <a:solidFill>
                <a:srgbClr val="3A55B4"/>
              </a:solidFill>
              <a:ea typeface="Calibri"/>
              <a:cs typeface="Calibri"/>
            </a:endParaRPr>
          </a:p>
          <a:p>
            <a:pPr lvl="1" algn="just">
              <a:buFont typeface="Arial" panose="020B0604020202020204" pitchFamily="34" charset="0"/>
              <a:buChar char="•"/>
            </a:pPr>
            <a:r>
              <a:rPr lang="en-US" b="1">
                <a:solidFill>
                  <a:schemeClr val="tx2"/>
                </a:solidFill>
              </a:rPr>
              <a:t>Exposure Models:</a:t>
            </a:r>
            <a:r>
              <a:rPr lang="en-US">
                <a:solidFill>
                  <a:schemeClr val="tx2"/>
                </a:solidFill>
              </a:rPr>
              <a:t> Aggregate, agent-based, and life-course models for cumulative exposure &amp; internal dosimetry</a:t>
            </a:r>
            <a:endParaRPr lang="en-US">
              <a:solidFill>
                <a:schemeClr val="tx2"/>
              </a:solidFill>
              <a:ea typeface="Calibri"/>
              <a:cs typeface="Calibri"/>
            </a:endParaRPr>
          </a:p>
          <a:p>
            <a:pPr lvl="1" algn="just">
              <a:buFont typeface="Arial" panose="020B0604020202020204" pitchFamily="34" charset="0"/>
              <a:buChar char="•"/>
            </a:pPr>
            <a:r>
              <a:rPr lang="en-US" b="1">
                <a:solidFill>
                  <a:schemeClr val="tx2"/>
                </a:solidFill>
              </a:rPr>
              <a:t>Biomarkers:</a:t>
            </a:r>
            <a:r>
              <a:rPr lang="en-US">
                <a:solidFill>
                  <a:schemeClr val="tx2"/>
                </a:solidFill>
              </a:rPr>
              <a:t> Early-effect biomarkers (EEBs) and molecular signatures from multi-omics, enabling early detection of environment-driven disease risks</a:t>
            </a:r>
            <a:endParaRPr lang="en-US">
              <a:solidFill>
                <a:schemeClr val="tx2"/>
              </a:solidFill>
              <a:ea typeface="Calibri"/>
              <a:cs typeface="Calibri"/>
            </a:endParaRPr>
          </a:p>
          <a:p>
            <a:pPr lvl="1" algn="just">
              <a:buFont typeface="Arial" panose="020B0604020202020204" pitchFamily="34" charset="0"/>
              <a:buChar char="•"/>
            </a:pPr>
            <a:r>
              <a:rPr lang="en-US" b="1">
                <a:solidFill>
                  <a:schemeClr val="tx2"/>
                </a:solidFill>
              </a:rPr>
              <a:t>Pathway-Based Insights:</a:t>
            </a:r>
            <a:r>
              <a:rPr lang="en-US">
                <a:solidFill>
                  <a:schemeClr val="tx2"/>
                </a:solidFill>
              </a:rPr>
              <a:t> Systems biology models, Adverse Outcome Pathways (AOPs) &amp; Networks (AONs) linking exposures to NCDs</a:t>
            </a:r>
            <a:endParaRPr lang="en-US">
              <a:solidFill>
                <a:schemeClr val="tx2"/>
              </a:solidFill>
              <a:ea typeface="Calibri"/>
              <a:cs typeface="Calibri"/>
            </a:endParaRPr>
          </a:p>
          <a:p>
            <a:pPr lvl="1" algn="just">
              <a:buFont typeface="Arial" panose="020B0604020202020204" pitchFamily="34" charset="0"/>
              <a:buChar char="•"/>
            </a:pPr>
            <a:r>
              <a:rPr lang="en-US" b="1">
                <a:solidFill>
                  <a:schemeClr val="tx2"/>
                </a:solidFill>
              </a:rPr>
              <a:t>Data Resources:</a:t>
            </a:r>
            <a:r>
              <a:rPr lang="en-US">
                <a:solidFill>
                  <a:schemeClr val="tx2"/>
                </a:solidFill>
              </a:rPr>
              <a:t> FAIR databases integrating environmental, biomonitoring &amp; health data</a:t>
            </a:r>
            <a:endParaRPr lang="en-US">
              <a:solidFill>
                <a:schemeClr val="tx2"/>
              </a:solidFill>
              <a:ea typeface="Calibri"/>
              <a:cs typeface="Calibri"/>
            </a:endParaRPr>
          </a:p>
          <a:p>
            <a:pPr algn="just"/>
            <a:endParaRPr lang="en-US">
              <a:solidFill>
                <a:srgbClr val="3A55B4"/>
              </a:solidFill>
              <a:ea typeface="Calibri"/>
              <a:cs typeface="Calibri"/>
            </a:endParaRPr>
          </a:p>
          <a:p>
            <a:pPr algn="just">
              <a:buNone/>
            </a:pPr>
            <a:r>
              <a:rPr lang="en-US" b="1">
                <a:solidFill>
                  <a:srgbClr val="3A55B4"/>
                </a:solidFill>
              </a:rPr>
              <a:t>Tools &amp; Systems</a:t>
            </a:r>
            <a:endParaRPr lang="en-US">
              <a:solidFill>
                <a:srgbClr val="3A55B4"/>
              </a:solidFill>
              <a:ea typeface="Calibri"/>
              <a:cs typeface="Calibri"/>
            </a:endParaRPr>
          </a:p>
          <a:p>
            <a:pPr lvl="1" algn="just">
              <a:buFont typeface="Arial" panose="020B0604020202020204" pitchFamily="34" charset="0"/>
              <a:buChar char="•"/>
            </a:pPr>
            <a:r>
              <a:rPr lang="en-US" b="1">
                <a:solidFill>
                  <a:schemeClr val="tx2"/>
                </a:solidFill>
              </a:rPr>
              <a:t>AI-powered Decision Support System (DSS)</a:t>
            </a:r>
            <a:r>
              <a:rPr lang="en-US">
                <a:solidFill>
                  <a:schemeClr val="tx2"/>
                </a:solidFill>
              </a:rPr>
              <a:t> for policymakers &amp; regulators</a:t>
            </a:r>
            <a:endParaRPr lang="en-US">
              <a:solidFill>
                <a:schemeClr val="tx2"/>
              </a:solidFill>
              <a:ea typeface="Calibri"/>
              <a:cs typeface="Calibri"/>
            </a:endParaRPr>
          </a:p>
          <a:p>
            <a:pPr lvl="1" algn="just">
              <a:buFont typeface="Arial" panose="020B0604020202020204" pitchFamily="34" charset="0"/>
              <a:buChar char="•"/>
            </a:pPr>
            <a:r>
              <a:rPr lang="en-US" b="1">
                <a:solidFill>
                  <a:schemeClr val="tx2"/>
                </a:solidFill>
              </a:rPr>
              <a:t>Healthy Cities Toolkit</a:t>
            </a:r>
            <a:r>
              <a:rPr lang="en-US">
                <a:solidFill>
                  <a:schemeClr val="tx2"/>
                </a:solidFill>
              </a:rPr>
              <a:t> for urban planners &amp; authorities</a:t>
            </a:r>
            <a:endParaRPr lang="en-US">
              <a:solidFill>
                <a:schemeClr val="tx2"/>
              </a:solidFill>
              <a:ea typeface="Calibri"/>
              <a:cs typeface="Calibri"/>
            </a:endParaRPr>
          </a:p>
          <a:p>
            <a:pPr lvl="1" algn="just">
              <a:buFont typeface="Arial" panose="020B0604020202020204" pitchFamily="34" charset="0"/>
              <a:buChar char="•"/>
            </a:pPr>
            <a:r>
              <a:rPr lang="en-US" b="1">
                <a:solidFill>
                  <a:schemeClr val="tx2"/>
                </a:solidFill>
              </a:rPr>
              <a:t>Digital Health Tools:</a:t>
            </a:r>
            <a:r>
              <a:rPr lang="en-US">
                <a:solidFill>
                  <a:schemeClr val="tx2"/>
                </a:solidFill>
              </a:rPr>
              <a:t> Mobile coaching apps for citizens &amp; chatbots for healthcare professionals</a:t>
            </a:r>
            <a:endParaRPr lang="en-US">
              <a:solidFill>
                <a:schemeClr val="tx2"/>
              </a:solidFill>
              <a:ea typeface="Calibri"/>
              <a:cs typeface="Calibri"/>
            </a:endParaRPr>
          </a:p>
          <a:p>
            <a:pPr lvl="1" algn="just"/>
            <a:endParaRPr lang="en-US"/>
          </a:p>
        </p:txBody>
      </p:sp>
      <p:pic>
        <p:nvPicPr>
          <p:cNvPr id="13" name="Picture 10" descr="Generated image">
            <a:extLst>
              <a:ext uri="{FF2B5EF4-FFF2-40B4-BE49-F238E27FC236}">
                <a16:creationId xmlns:a16="http://schemas.microsoft.com/office/drawing/2014/main" id="{FCBBF914-9D65-55AA-711A-4C3079BAB6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40029" y="972974"/>
            <a:ext cx="5374320" cy="537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033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8A341-CCB7-3288-850D-7C716652F00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C15CCE-6189-7E9A-3A2B-10C35E744979}"/>
              </a:ext>
            </a:extLst>
          </p:cNvPr>
          <p:cNvSpPr>
            <a:spLocks noGrp="1"/>
          </p:cNvSpPr>
          <p:nvPr>
            <p:ph type="sldNum" sz="quarter" idx="12"/>
          </p:nvPr>
        </p:nvSpPr>
        <p:spPr/>
        <p:txBody>
          <a:bodyPr/>
          <a:lstStyle/>
          <a:p>
            <a:fld id="{FD56064D-2103-4EB8-B936-28D9B50A58DD}" type="slidenum">
              <a:rPr lang="en-US" smtClean="0"/>
              <a:pPr/>
              <a:t>11</a:t>
            </a:fld>
            <a:endParaRPr lang="en-US"/>
          </a:p>
        </p:txBody>
      </p:sp>
      <p:sp>
        <p:nvSpPr>
          <p:cNvPr id="5" name="Title 4">
            <a:extLst>
              <a:ext uri="{FF2B5EF4-FFF2-40B4-BE49-F238E27FC236}">
                <a16:creationId xmlns:a16="http://schemas.microsoft.com/office/drawing/2014/main" id="{991F6882-5A1B-652B-E97F-A0684B850C45}"/>
              </a:ext>
            </a:extLst>
          </p:cNvPr>
          <p:cNvSpPr>
            <a:spLocks noGrp="1"/>
          </p:cNvSpPr>
          <p:nvPr>
            <p:ph type="title"/>
          </p:nvPr>
        </p:nvSpPr>
        <p:spPr>
          <a:xfrm>
            <a:off x="240029" y="278160"/>
            <a:ext cx="10830368" cy="481614"/>
          </a:xfrm>
        </p:spPr>
        <p:txBody>
          <a:bodyPr/>
          <a:lstStyle/>
          <a:p>
            <a:r>
              <a:rPr lang="en-GB"/>
              <a:t>Key expected results </a:t>
            </a:r>
          </a:p>
        </p:txBody>
      </p:sp>
      <p:sp>
        <p:nvSpPr>
          <p:cNvPr id="7" name="TextBox 6">
            <a:extLst>
              <a:ext uri="{FF2B5EF4-FFF2-40B4-BE49-F238E27FC236}">
                <a16:creationId xmlns:a16="http://schemas.microsoft.com/office/drawing/2014/main" id="{8AEDC61A-FB4B-B31B-1A9F-3AFEDB1391C2}"/>
              </a:ext>
            </a:extLst>
          </p:cNvPr>
          <p:cNvSpPr txBox="1"/>
          <p:nvPr/>
        </p:nvSpPr>
        <p:spPr>
          <a:xfrm>
            <a:off x="240029" y="1028343"/>
            <a:ext cx="5322571" cy="4524315"/>
          </a:xfrm>
          <a:prstGeom prst="rect">
            <a:avLst/>
          </a:prstGeom>
          <a:noFill/>
        </p:spPr>
        <p:txBody>
          <a:bodyPr wrap="square" lIns="91440" tIns="45720" rIns="91440" bIns="45720" anchor="t">
            <a:spAutoFit/>
          </a:bodyPr>
          <a:lstStyle/>
          <a:p>
            <a:pPr algn="just">
              <a:buNone/>
            </a:pPr>
            <a:r>
              <a:rPr lang="en-US" b="1"/>
              <a:t>Real-World Validation</a:t>
            </a:r>
            <a:endParaRPr lang="en-US"/>
          </a:p>
          <a:p>
            <a:pPr lvl="1" algn="just">
              <a:buFont typeface="Arial" panose="020B0604020202020204" pitchFamily="34" charset="0"/>
              <a:buChar char="•"/>
            </a:pPr>
            <a:r>
              <a:rPr lang="en-US" b="1">
                <a:solidFill>
                  <a:schemeClr val="tx2"/>
                </a:solidFill>
              </a:rPr>
              <a:t>Urban Living Labs (ULLs):</a:t>
            </a:r>
            <a:r>
              <a:rPr lang="en-US">
                <a:solidFill>
                  <a:schemeClr val="tx2"/>
                </a:solidFill>
              </a:rPr>
              <a:t> 10 case study cities testing interventions on pollution, waste, and health equity</a:t>
            </a:r>
            <a:endParaRPr lang="en-US">
              <a:solidFill>
                <a:schemeClr val="tx2"/>
              </a:solidFill>
              <a:ea typeface="Calibri"/>
              <a:cs typeface="Calibri"/>
            </a:endParaRPr>
          </a:p>
          <a:p>
            <a:pPr lvl="1" algn="just">
              <a:buFont typeface="Arial" panose="020B0604020202020204" pitchFamily="34" charset="0"/>
              <a:buChar char="•"/>
            </a:pPr>
            <a:r>
              <a:rPr lang="en-US" b="1">
                <a:solidFill>
                  <a:schemeClr val="tx2"/>
                </a:solidFill>
              </a:rPr>
              <a:t>Guidance &amp; Indicators:</a:t>
            </a:r>
            <a:r>
              <a:rPr lang="en-US">
                <a:solidFill>
                  <a:schemeClr val="tx2"/>
                </a:solidFill>
              </a:rPr>
              <a:t> New pollutant limit values, health impact indicators, and policy guidelines</a:t>
            </a:r>
            <a:endParaRPr lang="en-US">
              <a:solidFill>
                <a:schemeClr val="tx2"/>
              </a:solidFill>
              <a:ea typeface="Calibri"/>
              <a:cs typeface="Calibri"/>
            </a:endParaRPr>
          </a:p>
          <a:p>
            <a:pPr algn="just">
              <a:buFont typeface="Arial" panose="020B0604020202020204" pitchFamily="34" charset="0"/>
              <a:buChar char="•"/>
            </a:pPr>
            <a:endParaRPr lang="en-US"/>
          </a:p>
          <a:p>
            <a:pPr algn="just">
              <a:buNone/>
            </a:pPr>
            <a:r>
              <a:rPr lang="en-US" b="1"/>
              <a:t>Future Research &amp; Collaboration</a:t>
            </a:r>
            <a:endParaRPr lang="en-US"/>
          </a:p>
          <a:p>
            <a:pPr lvl="1" algn="just">
              <a:buFont typeface="Arial" panose="020B0604020202020204" pitchFamily="34" charset="0"/>
              <a:buChar char="•"/>
            </a:pPr>
            <a:r>
              <a:rPr lang="en-US">
                <a:solidFill>
                  <a:schemeClr val="tx2"/>
                </a:solidFill>
              </a:rPr>
              <a:t>Robust datasets and pipelines reused in </a:t>
            </a:r>
            <a:r>
              <a:rPr lang="en-US" b="1">
                <a:solidFill>
                  <a:schemeClr val="tx2"/>
                </a:solidFill>
              </a:rPr>
              <a:t>&gt;20 research initiatives</a:t>
            </a:r>
            <a:r>
              <a:rPr lang="en-US">
                <a:solidFill>
                  <a:schemeClr val="tx2"/>
                </a:solidFill>
              </a:rPr>
              <a:t> post-project</a:t>
            </a:r>
            <a:endParaRPr lang="en-US">
              <a:solidFill>
                <a:schemeClr val="tx2"/>
              </a:solidFill>
              <a:ea typeface="Calibri"/>
              <a:cs typeface="Calibri"/>
            </a:endParaRPr>
          </a:p>
          <a:p>
            <a:pPr lvl="1" algn="just">
              <a:buFont typeface="Arial" panose="020B0604020202020204" pitchFamily="34" charset="0"/>
              <a:buChar char="•"/>
            </a:pPr>
            <a:r>
              <a:rPr lang="en-US">
                <a:solidFill>
                  <a:schemeClr val="tx2"/>
                </a:solidFill>
              </a:rPr>
              <a:t>Validation of ENVESOME biomarkers by multiple EU institutes</a:t>
            </a:r>
            <a:endParaRPr lang="en-US">
              <a:solidFill>
                <a:schemeClr val="tx2"/>
              </a:solidFill>
              <a:ea typeface="Calibri"/>
              <a:cs typeface="Calibri"/>
            </a:endParaRPr>
          </a:p>
          <a:p>
            <a:pPr lvl="1" algn="just">
              <a:buFont typeface="Arial" panose="020B0604020202020204" pitchFamily="34" charset="0"/>
              <a:buChar char="•"/>
            </a:pPr>
            <a:r>
              <a:rPr lang="en-US">
                <a:solidFill>
                  <a:schemeClr val="tx2"/>
                </a:solidFill>
              </a:rPr>
              <a:t>Foundations for </a:t>
            </a:r>
            <a:r>
              <a:rPr lang="en-US" b="1">
                <a:solidFill>
                  <a:schemeClr val="tx2"/>
                </a:solidFill>
              </a:rPr>
              <a:t>precision prevention</a:t>
            </a:r>
            <a:r>
              <a:rPr lang="en-US">
                <a:solidFill>
                  <a:schemeClr val="tx2"/>
                </a:solidFill>
              </a:rPr>
              <a:t>, exposome-based risk assessment, and interdisciplinary collaboration across omics, AI, and urban health</a:t>
            </a:r>
            <a:endParaRPr lang="en-US">
              <a:solidFill>
                <a:schemeClr val="tx2"/>
              </a:solidFill>
              <a:ea typeface="Calibri"/>
              <a:cs typeface="Calibri"/>
            </a:endParaRPr>
          </a:p>
        </p:txBody>
      </p:sp>
      <p:pic>
        <p:nvPicPr>
          <p:cNvPr id="11" name="Picture 10">
            <a:extLst>
              <a:ext uri="{FF2B5EF4-FFF2-40B4-BE49-F238E27FC236}">
                <a16:creationId xmlns:a16="http://schemas.microsoft.com/office/drawing/2014/main" id="{E389CD89-274F-629E-D2FE-D93679529485}"/>
              </a:ext>
            </a:extLst>
          </p:cNvPr>
          <p:cNvPicPr>
            <a:picLocks noChangeAspect="1"/>
          </p:cNvPicPr>
          <p:nvPr/>
        </p:nvPicPr>
        <p:blipFill>
          <a:blip r:embed="rId2"/>
          <a:stretch>
            <a:fillRect/>
          </a:stretch>
        </p:blipFill>
        <p:spPr>
          <a:xfrm>
            <a:off x="6629402" y="843279"/>
            <a:ext cx="5171441" cy="5171441"/>
          </a:xfrm>
          <a:prstGeom prst="rect">
            <a:avLst/>
          </a:prstGeom>
        </p:spPr>
      </p:pic>
    </p:spTree>
    <p:extLst>
      <p:ext uri="{BB962C8B-B14F-4D97-AF65-F5344CB8AC3E}">
        <p14:creationId xmlns:p14="http://schemas.microsoft.com/office/powerpoint/2010/main" val="1809129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0303F-CBC2-CBAB-BA6C-C86414BD6B8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CC0AED-7D40-0D5F-576F-69FB393E0FA5}"/>
              </a:ext>
            </a:extLst>
          </p:cNvPr>
          <p:cNvSpPr>
            <a:spLocks noGrp="1"/>
          </p:cNvSpPr>
          <p:nvPr>
            <p:ph type="sldNum" sz="quarter" idx="12"/>
          </p:nvPr>
        </p:nvSpPr>
        <p:spPr/>
        <p:txBody>
          <a:bodyPr/>
          <a:lstStyle/>
          <a:p>
            <a:fld id="{FD56064D-2103-4EB8-B936-28D9B50A58DD}" type="slidenum">
              <a:rPr lang="en-US" smtClean="0"/>
              <a:pPr/>
              <a:t>12</a:t>
            </a:fld>
            <a:endParaRPr lang="en-US"/>
          </a:p>
        </p:txBody>
      </p:sp>
      <p:sp>
        <p:nvSpPr>
          <p:cNvPr id="5" name="Title 4">
            <a:extLst>
              <a:ext uri="{FF2B5EF4-FFF2-40B4-BE49-F238E27FC236}">
                <a16:creationId xmlns:a16="http://schemas.microsoft.com/office/drawing/2014/main" id="{076D16EC-DCC4-E408-0B22-46C080F7E4EA}"/>
              </a:ext>
            </a:extLst>
          </p:cNvPr>
          <p:cNvSpPr>
            <a:spLocks noGrp="1"/>
          </p:cNvSpPr>
          <p:nvPr>
            <p:ph type="title"/>
          </p:nvPr>
        </p:nvSpPr>
        <p:spPr>
          <a:xfrm>
            <a:off x="276206" y="259700"/>
            <a:ext cx="10830368" cy="481614"/>
          </a:xfrm>
        </p:spPr>
        <p:txBody>
          <a:bodyPr/>
          <a:lstStyle/>
          <a:p>
            <a:r>
              <a:rPr lang="en-GB"/>
              <a:t>Expected political and societal impact</a:t>
            </a:r>
          </a:p>
        </p:txBody>
      </p:sp>
      <p:sp>
        <p:nvSpPr>
          <p:cNvPr id="11" name="TextBox 10">
            <a:extLst>
              <a:ext uri="{FF2B5EF4-FFF2-40B4-BE49-F238E27FC236}">
                <a16:creationId xmlns:a16="http://schemas.microsoft.com/office/drawing/2014/main" id="{4F06CE92-0CF4-F74C-D10A-21AEDEE90A15}"/>
              </a:ext>
            </a:extLst>
          </p:cNvPr>
          <p:cNvSpPr txBox="1"/>
          <p:nvPr/>
        </p:nvSpPr>
        <p:spPr>
          <a:xfrm>
            <a:off x="133350" y="757570"/>
            <a:ext cx="11925300" cy="5940088"/>
          </a:xfrm>
          <a:prstGeom prst="rect">
            <a:avLst/>
          </a:prstGeom>
          <a:noFill/>
        </p:spPr>
        <p:txBody>
          <a:bodyPr wrap="square" lIns="91440" tIns="45720" rIns="91440" bIns="45720" anchor="t">
            <a:spAutoFit/>
          </a:bodyPr>
          <a:lstStyle/>
          <a:p>
            <a:pPr>
              <a:buNone/>
            </a:pPr>
            <a:r>
              <a:rPr lang="en-US" sz="1600" b="1"/>
              <a:t>Shaping Policy &amp; Regulation</a:t>
            </a:r>
          </a:p>
          <a:p>
            <a:pPr lvl="1">
              <a:buFont typeface="Arial" panose="020B0604020202020204" pitchFamily="34" charset="0"/>
              <a:buChar char="•"/>
            </a:pPr>
            <a:r>
              <a:rPr lang="en-US" sz="1600">
                <a:solidFill>
                  <a:schemeClr val="tx2"/>
                </a:solidFill>
              </a:rPr>
              <a:t>Evidence-based </a:t>
            </a:r>
            <a:r>
              <a:rPr lang="en-US" sz="1600" b="1">
                <a:solidFill>
                  <a:schemeClr val="tx2"/>
                </a:solidFill>
              </a:rPr>
              <a:t>exposure thresholds</a:t>
            </a:r>
            <a:r>
              <a:rPr lang="en-US" sz="1600">
                <a:solidFill>
                  <a:schemeClr val="tx2"/>
                </a:solidFill>
              </a:rPr>
              <a:t> to inform EU pollutant limit values</a:t>
            </a:r>
            <a:endParaRPr lang="en-US" sz="1600">
              <a:solidFill>
                <a:schemeClr val="tx2"/>
              </a:solidFill>
              <a:ea typeface="Calibri"/>
              <a:cs typeface="Calibri"/>
            </a:endParaRPr>
          </a:p>
          <a:p>
            <a:pPr lvl="1">
              <a:buFont typeface="Arial" panose="020B0604020202020204" pitchFamily="34" charset="0"/>
              <a:buChar char="•"/>
            </a:pPr>
            <a:r>
              <a:rPr lang="en-US" sz="1600" b="1">
                <a:solidFill>
                  <a:schemeClr val="tx2"/>
                </a:solidFill>
              </a:rPr>
              <a:t>Decision-support tools</a:t>
            </a:r>
            <a:r>
              <a:rPr lang="en-US" sz="1600">
                <a:solidFill>
                  <a:schemeClr val="tx2"/>
                </a:solidFill>
              </a:rPr>
              <a:t> for regulators &amp; urban planners → healthier cities by design</a:t>
            </a:r>
            <a:endParaRPr lang="en-US" sz="1600">
              <a:solidFill>
                <a:schemeClr val="tx2"/>
              </a:solidFill>
              <a:ea typeface="Calibri"/>
              <a:cs typeface="Calibri"/>
            </a:endParaRPr>
          </a:p>
          <a:p>
            <a:pPr lvl="1">
              <a:buFont typeface="Arial" panose="020B0604020202020204" pitchFamily="34" charset="0"/>
              <a:buChar char="•"/>
            </a:pPr>
            <a:r>
              <a:rPr lang="en-US" sz="1600">
                <a:solidFill>
                  <a:schemeClr val="tx2"/>
                </a:solidFill>
              </a:rPr>
              <a:t>Policy guidance addressing </a:t>
            </a:r>
            <a:r>
              <a:rPr lang="en-US" sz="1600" b="1">
                <a:solidFill>
                  <a:schemeClr val="tx2"/>
                </a:solidFill>
              </a:rPr>
              <a:t>urban pollution, waste management, and health equity</a:t>
            </a:r>
            <a:br>
              <a:rPr lang="en-US" sz="1600"/>
            </a:br>
            <a:endParaRPr lang="en-US" sz="1600"/>
          </a:p>
          <a:p>
            <a:pPr>
              <a:buNone/>
            </a:pPr>
            <a:r>
              <a:rPr lang="en-US" sz="1600" b="1"/>
              <a:t>Transforming Healthcare &amp; Prevention</a:t>
            </a:r>
          </a:p>
          <a:p>
            <a:pPr lvl="1">
              <a:buFont typeface="Arial" panose="020B0604020202020204" pitchFamily="34" charset="0"/>
              <a:buChar char="•"/>
            </a:pPr>
            <a:r>
              <a:rPr lang="en-US" sz="1600">
                <a:solidFill>
                  <a:schemeClr val="tx2"/>
                </a:solidFill>
              </a:rPr>
              <a:t>Integration of </a:t>
            </a:r>
            <a:r>
              <a:rPr lang="en-US" sz="1600" b="1">
                <a:solidFill>
                  <a:schemeClr val="tx2"/>
                </a:solidFill>
              </a:rPr>
              <a:t>early-effect biomarkers</a:t>
            </a:r>
            <a:r>
              <a:rPr lang="en-US" sz="1600">
                <a:solidFill>
                  <a:schemeClr val="tx2"/>
                </a:solidFill>
              </a:rPr>
              <a:t> into healthcare guidelines → earlier detection of exposure-driven NCD risks</a:t>
            </a:r>
            <a:endParaRPr lang="en-US" sz="1600">
              <a:solidFill>
                <a:schemeClr val="tx2"/>
              </a:solidFill>
              <a:ea typeface="Calibri"/>
              <a:cs typeface="Calibri"/>
            </a:endParaRPr>
          </a:p>
          <a:p>
            <a:pPr lvl="1">
              <a:buFont typeface="Arial" panose="020B0604020202020204" pitchFamily="34" charset="0"/>
              <a:buChar char="•"/>
            </a:pPr>
            <a:r>
              <a:rPr lang="en-US" sz="1600">
                <a:solidFill>
                  <a:schemeClr val="tx2"/>
                </a:solidFill>
              </a:rPr>
              <a:t>Improved </a:t>
            </a:r>
            <a:r>
              <a:rPr lang="en-US" sz="1600" b="1">
                <a:solidFill>
                  <a:schemeClr val="tx2"/>
                </a:solidFill>
              </a:rPr>
              <a:t>risk communication</a:t>
            </a:r>
            <a:r>
              <a:rPr lang="en-US" sz="1600">
                <a:solidFill>
                  <a:schemeClr val="tx2"/>
                </a:solidFill>
              </a:rPr>
              <a:t> on environment–health links (air pollution, chemicals, noise, light, climate stressors)</a:t>
            </a:r>
            <a:endParaRPr lang="en-US" sz="1600">
              <a:solidFill>
                <a:schemeClr val="tx2"/>
              </a:solidFill>
              <a:ea typeface="Calibri"/>
              <a:cs typeface="Calibri"/>
            </a:endParaRPr>
          </a:p>
          <a:p>
            <a:pPr lvl="1">
              <a:buFont typeface="Arial" panose="020B0604020202020204" pitchFamily="34" charset="0"/>
              <a:buChar char="•"/>
            </a:pPr>
            <a:r>
              <a:rPr lang="en-US" sz="1600">
                <a:solidFill>
                  <a:schemeClr val="tx2"/>
                </a:solidFill>
              </a:rPr>
              <a:t>Supports prevention strategies for:</a:t>
            </a:r>
            <a:endParaRPr lang="en-US" sz="1600">
              <a:solidFill>
                <a:schemeClr val="tx2"/>
              </a:solidFill>
              <a:ea typeface="Calibri"/>
              <a:cs typeface="Calibri"/>
            </a:endParaRPr>
          </a:p>
          <a:p>
            <a:pPr marL="1200150" lvl="2" indent="-285750">
              <a:buFont typeface="Arial" panose="020B0604020202020204" pitchFamily="34" charset="0"/>
              <a:buChar char="•"/>
            </a:pPr>
            <a:r>
              <a:rPr lang="en-US" sz="1600">
                <a:solidFill>
                  <a:schemeClr val="tx2"/>
                </a:solidFill>
              </a:rPr>
              <a:t>Cardiovascular &amp; respiratory diseases</a:t>
            </a:r>
            <a:endParaRPr lang="en-US" sz="1600">
              <a:solidFill>
                <a:schemeClr val="tx2"/>
              </a:solidFill>
              <a:ea typeface="Calibri"/>
              <a:cs typeface="Calibri"/>
            </a:endParaRPr>
          </a:p>
          <a:p>
            <a:pPr marL="1200150" lvl="2" indent="-285750">
              <a:buFont typeface="Arial" panose="020B0604020202020204" pitchFamily="34" charset="0"/>
              <a:buChar char="•"/>
            </a:pPr>
            <a:r>
              <a:rPr lang="en-US" sz="1600">
                <a:solidFill>
                  <a:schemeClr val="tx2"/>
                </a:solidFill>
              </a:rPr>
              <a:t>Neurodevelopmental &amp; neurodegenerative disorders</a:t>
            </a:r>
            <a:endParaRPr lang="en-US" sz="1600">
              <a:solidFill>
                <a:schemeClr val="tx2"/>
              </a:solidFill>
              <a:ea typeface="Calibri"/>
              <a:cs typeface="Calibri"/>
            </a:endParaRPr>
          </a:p>
          <a:p>
            <a:pPr marL="1200150" lvl="2" indent="-285750">
              <a:buFont typeface="Arial" panose="020B0604020202020204" pitchFamily="34" charset="0"/>
              <a:buChar char="•"/>
            </a:pPr>
            <a:r>
              <a:rPr lang="en-US" sz="1600">
                <a:solidFill>
                  <a:schemeClr val="tx2"/>
                </a:solidFill>
              </a:rPr>
              <a:t>Metabolic syndrome &amp; immune dysfunction</a:t>
            </a:r>
            <a:endParaRPr lang="en-US" sz="1600">
              <a:solidFill>
                <a:schemeClr val="tx2"/>
              </a:solidFill>
              <a:ea typeface="Calibri"/>
              <a:cs typeface="Calibri"/>
            </a:endParaRPr>
          </a:p>
          <a:p>
            <a:pPr marL="1200150" lvl="2" indent="-285750">
              <a:buFont typeface="Arial" panose="020B0604020202020204" pitchFamily="34" charset="0"/>
              <a:buChar char="•"/>
            </a:pPr>
            <a:r>
              <a:rPr lang="en-US" sz="1600">
                <a:solidFill>
                  <a:schemeClr val="tx2"/>
                </a:solidFill>
              </a:rPr>
              <a:t>Sleep &amp; mental health disturbances</a:t>
            </a:r>
            <a:br>
              <a:rPr lang="en-US" sz="1600"/>
            </a:br>
            <a:endParaRPr lang="en-US" sz="1600"/>
          </a:p>
          <a:p>
            <a:pPr>
              <a:buNone/>
            </a:pPr>
            <a:r>
              <a:rPr lang="en-US" sz="1600" b="1"/>
              <a:t>Driving Societal Change</a:t>
            </a:r>
          </a:p>
          <a:p>
            <a:pPr lvl="1">
              <a:buFont typeface="Arial" panose="020B0604020202020204" pitchFamily="34" charset="0"/>
              <a:buChar char="•"/>
            </a:pPr>
            <a:r>
              <a:rPr lang="en-US" sz="1600">
                <a:solidFill>
                  <a:schemeClr val="tx2"/>
                </a:solidFill>
              </a:rPr>
              <a:t>Empowers </a:t>
            </a:r>
            <a:r>
              <a:rPr lang="en-US" sz="1600" b="1">
                <a:solidFill>
                  <a:schemeClr val="tx2"/>
                </a:solidFill>
              </a:rPr>
              <a:t>citizens</a:t>
            </a:r>
            <a:r>
              <a:rPr lang="en-US" sz="1600">
                <a:solidFill>
                  <a:schemeClr val="tx2"/>
                </a:solidFill>
              </a:rPr>
              <a:t> with personalized coaching apps → healthier lifestyle &amp; exposure reduction</a:t>
            </a:r>
            <a:endParaRPr lang="en-US" sz="1600">
              <a:solidFill>
                <a:schemeClr val="tx2"/>
              </a:solidFill>
              <a:ea typeface="Calibri"/>
              <a:cs typeface="Calibri"/>
            </a:endParaRPr>
          </a:p>
          <a:p>
            <a:pPr lvl="1">
              <a:buFont typeface="Arial" panose="020B0604020202020204" pitchFamily="34" charset="0"/>
              <a:buChar char="•"/>
            </a:pPr>
            <a:r>
              <a:rPr lang="en-US" sz="1600">
                <a:solidFill>
                  <a:schemeClr val="tx2"/>
                </a:solidFill>
              </a:rPr>
              <a:t>Strengthens </a:t>
            </a:r>
            <a:r>
              <a:rPr lang="en-US" sz="1600" b="1">
                <a:solidFill>
                  <a:schemeClr val="tx2"/>
                </a:solidFill>
              </a:rPr>
              <a:t>health equity</a:t>
            </a:r>
            <a:r>
              <a:rPr lang="en-US" sz="1600">
                <a:solidFill>
                  <a:schemeClr val="tx2"/>
                </a:solidFill>
              </a:rPr>
              <a:t>, targeting vulnerable groups disproportionately affected by exposures</a:t>
            </a:r>
            <a:endParaRPr lang="en-US" sz="1600">
              <a:solidFill>
                <a:schemeClr val="tx2"/>
              </a:solidFill>
              <a:ea typeface="Calibri"/>
              <a:cs typeface="Calibri"/>
            </a:endParaRPr>
          </a:p>
          <a:p>
            <a:pPr lvl="1">
              <a:buFont typeface="Arial" panose="020B0604020202020204" pitchFamily="34" charset="0"/>
              <a:buChar char="•"/>
            </a:pPr>
            <a:r>
              <a:rPr lang="en-US" sz="1600">
                <a:solidFill>
                  <a:schemeClr val="tx2"/>
                </a:solidFill>
              </a:rPr>
              <a:t>Enhances </a:t>
            </a:r>
            <a:r>
              <a:rPr lang="en-US" sz="1600" b="1">
                <a:solidFill>
                  <a:schemeClr val="tx2"/>
                </a:solidFill>
              </a:rPr>
              <a:t>public awareness</a:t>
            </a:r>
            <a:r>
              <a:rPr lang="en-US" sz="1600">
                <a:solidFill>
                  <a:schemeClr val="tx2"/>
                </a:solidFill>
              </a:rPr>
              <a:t> of the exposome, shifting </a:t>
            </a:r>
            <a:r>
              <a:rPr lang="en-US" sz="1600" err="1">
                <a:solidFill>
                  <a:schemeClr val="tx2"/>
                </a:solidFill>
              </a:rPr>
              <a:t>behaviours</a:t>
            </a:r>
            <a:r>
              <a:rPr lang="en-US" sz="1600">
                <a:solidFill>
                  <a:schemeClr val="tx2"/>
                </a:solidFill>
              </a:rPr>
              <a:t> and priorities toward sustainability</a:t>
            </a:r>
            <a:br>
              <a:rPr lang="en-US" sz="1600"/>
            </a:br>
            <a:endParaRPr lang="en-US" sz="1600"/>
          </a:p>
          <a:p>
            <a:pPr>
              <a:buNone/>
            </a:pPr>
            <a:r>
              <a:rPr lang="en-US" sz="1600" b="1"/>
              <a:t>Direct Societal Challenges Addressed</a:t>
            </a:r>
          </a:p>
          <a:p>
            <a:pPr>
              <a:buNone/>
            </a:pPr>
            <a:r>
              <a:rPr lang="en-US" sz="1600"/>
              <a:t>✅ Urban environmental health risks</a:t>
            </a:r>
            <a:br>
              <a:rPr lang="en-US" sz="1600"/>
            </a:br>
            <a:r>
              <a:rPr lang="en-US" sz="1600"/>
              <a:t>✅ Climate change &amp; health inequalities</a:t>
            </a:r>
            <a:br>
              <a:rPr lang="en-US" sz="1600"/>
            </a:br>
            <a:r>
              <a:rPr lang="en-US" sz="1600"/>
              <a:t>✅ Rising burden of non-communicable diseases (80% of EU’s disease burden)</a:t>
            </a:r>
          </a:p>
        </p:txBody>
      </p:sp>
    </p:spTree>
    <p:extLst>
      <p:ext uri="{BB962C8B-B14F-4D97-AF65-F5344CB8AC3E}">
        <p14:creationId xmlns:p14="http://schemas.microsoft.com/office/powerpoint/2010/main" val="837799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82B31-B928-1FC6-BA35-E320CEDC164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BE9DD-99B4-4C68-63D8-DDF605BEC00E}"/>
              </a:ext>
            </a:extLst>
          </p:cNvPr>
          <p:cNvSpPr>
            <a:spLocks noGrp="1"/>
          </p:cNvSpPr>
          <p:nvPr>
            <p:ph type="sldNum" sz="quarter" idx="12"/>
          </p:nvPr>
        </p:nvSpPr>
        <p:spPr/>
        <p:txBody>
          <a:bodyPr/>
          <a:lstStyle/>
          <a:p>
            <a:fld id="{FD56064D-2103-4EB8-B936-28D9B50A58DD}" type="slidenum">
              <a:rPr lang="en-US" smtClean="0"/>
              <a:pPr/>
              <a:t>13</a:t>
            </a:fld>
            <a:endParaRPr lang="en-US"/>
          </a:p>
        </p:txBody>
      </p:sp>
      <p:sp>
        <p:nvSpPr>
          <p:cNvPr id="8" name="CuadroTexto 7">
            <a:extLst>
              <a:ext uri="{FF2B5EF4-FFF2-40B4-BE49-F238E27FC236}">
                <a16:creationId xmlns:a16="http://schemas.microsoft.com/office/drawing/2014/main" id="{A21ABF4B-D656-5ED3-29D9-ABDFE27B7575}"/>
              </a:ext>
            </a:extLst>
          </p:cNvPr>
          <p:cNvSpPr txBox="1"/>
          <p:nvPr/>
        </p:nvSpPr>
        <p:spPr>
          <a:xfrm>
            <a:off x="4970502" y="3639115"/>
            <a:ext cx="2832378" cy="400110"/>
          </a:xfrm>
          <a:prstGeom prst="rect">
            <a:avLst/>
          </a:prstGeom>
          <a:noFill/>
        </p:spPr>
        <p:txBody>
          <a:bodyPr wrap="square">
            <a:spAutoFit/>
          </a:bodyPr>
          <a:lstStyle/>
          <a:p>
            <a:r>
              <a:rPr lang="es-ES" sz="2000" b="1"/>
              <a:t>https://envesome.eu/</a:t>
            </a:r>
          </a:p>
        </p:txBody>
      </p:sp>
      <p:pic>
        <p:nvPicPr>
          <p:cNvPr id="4" name="Picture 3" descr="A colorful logo with a black background&#10;&#10;AI-generated content may be incorrect.">
            <a:extLst>
              <a:ext uri="{FF2B5EF4-FFF2-40B4-BE49-F238E27FC236}">
                <a16:creationId xmlns:a16="http://schemas.microsoft.com/office/drawing/2014/main" id="{D4F16CCA-230B-F3C6-1DC3-7AD5B3A24580}"/>
              </a:ext>
            </a:extLst>
          </p:cNvPr>
          <p:cNvPicPr>
            <a:picLocks noChangeAspect="1"/>
          </p:cNvPicPr>
          <p:nvPr/>
        </p:nvPicPr>
        <p:blipFill>
          <a:blip r:embed="rId2"/>
          <a:stretch>
            <a:fillRect/>
          </a:stretch>
        </p:blipFill>
        <p:spPr>
          <a:xfrm>
            <a:off x="5194166" y="1393174"/>
            <a:ext cx="1803667" cy="1825712"/>
          </a:xfrm>
          <a:prstGeom prst="rect">
            <a:avLst/>
          </a:prstGeom>
        </p:spPr>
      </p:pic>
    </p:spTree>
    <p:extLst>
      <p:ext uri="{BB962C8B-B14F-4D97-AF65-F5344CB8AC3E}">
        <p14:creationId xmlns:p14="http://schemas.microsoft.com/office/powerpoint/2010/main" val="829936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4EE79C-E37D-0F0F-642A-6795C9352985}"/>
              </a:ext>
            </a:extLst>
          </p:cNvPr>
          <p:cNvSpPr>
            <a:spLocks noGrp="1"/>
          </p:cNvSpPr>
          <p:nvPr>
            <p:ph idx="1"/>
          </p:nvPr>
        </p:nvSpPr>
        <p:spPr>
          <a:xfrm>
            <a:off x="297881" y="865633"/>
            <a:ext cx="6017575" cy="5501800"/>
          </a:xfrm>
        </p:spPr>
        <p:txBody>
          <a:bodyPr>
            <a:noAutofit/>
          </a:bodyPr>
          <a:lstStyle/>
          <a:p>
            <a:pPr algn="just"/>
            <a:r>
              <a:rPr lang="en-US" sz="1600" b="1"/>
              <a:t>Why ENVESOME?</a:t>
            </a:r>
          </a:p>
          <a:p>
            <a:pPr marL="342900" indent="-342900" algn="just">
              <a:buFont typeface="Wingdings" panose="05000000000000000000" pitchFamily="2" charset="2"/>
              <a:buChar char="Ø"/>
            </a:pPr>
            <a:r>
              <a:rPr lang="en-US" sz="1600"/>
              <a:t>Over </a:t>
            </a:r>
            <a:r>
              <a:rPr lang="en-US" sz="1600" b="1"/>
              <a:t>75% of EU citizens live in cities</a:t>
            </a:r>
            <a:r>
              <a:rPr lang="en-US" sz="1600"/>
              <a:t>, exposed daily to a mixture of stressors:</a:t>
            </a:r>
          </a:p>
          <a:p>
            <a:pPr marL="742950" lvl="1" indent="-285750" algn="just">
              <a:buClr>
                <a:schemeClr val="accent1"/>
              </a:buClr>
              <a:buFont typeface="Arial" panose="020B0604020202020204" pitchFamily="34" charset="0"/>
              <a:buChar char="•"/>
            </a:pPr>
            <a:r>
              <a:rPr lang="en-US" sz="1600"/>
              <a:t>Air pollution, noise, artificial light, hazardous chemicals (incl. waste)</a:t>
            </a:r>
          </a:p>
          <a:p>
            <a:pPr marL="742950" lvl="1" indent="-285750" algn="just">
              <a:buClr>
                <a:schemeClr val="accent1"/>
              </a:buClr>
              <a:buFont typeface="Arial" panose="020B0604020202020204" pitchFamily="34" charset="0"/>
              <a:buChar char="•"/>
            </a:pPr>
            <a:r>
              <a:rPr lang="en-US" sz="1600"/>
              <a:t>Climate change impacts (heatwaves, humidity)</a:t>
            </a:r>
          </a:p>
          <a:p>
            <a:pPr marL="742950" lvl="1" indent="-285750" algn="just">
              <a:buClr>
                <a:schemeClr val="accent1"/>
              </a:buClr>
              <a:buFont typeface="Arial" panose="020B0604020202020204" pitchFamily="34" charset="0"/>
              <a:buChar char="•"/>
            </a:pPr>
            <a:r>
              <a:rPr lang="en-US" sz="1600"/>
              <a:t>Social inequalities that amplify risks</a:t>
            </a:r>
          </a:p>
          <a:p>
            <a:pPr marL="342900" indent="-342900" algn="just">
              <a:buFont typeface="Wingdings" panose="05000000000000000000" pitchFamily="2" charset="2"/>
              <a:buChar char="Ø"/>
            </a:pPr>
            <a:r>
              <a:rPr lang="en-US" sz="1600"/>
              <a:t>These </a:t>
            </a:r>
            <a:r>
              <a:rPr lang="en-US" sz="1600" b="1"/>
              <a:t>cumulative exposures</a:t>
            </a:r>
            <a:r>
              <a:rPr lang="en-US" sz="1600"/>
              <a:t> drive the rise of </a:t>
            </a:r>
            <a:r>
              <a:rPr lang="en-US" sz="1600" b="1"/>
              <a:t>non-communicable diseases (NCDs)</a:t>
            </a:r>
          </a:p>
          <a:p>
            <a:pPr marL="342900" indent="-342900" algn="just">
              <a:buFont typeface="Wingdings" panose="05000000000000000000" pitchFamily="2" charset="2"/>
              <a:buChar char="Ø"/>
            </a:pPr>
            <a:r>
              <a:rPr lang="en-US" sz="1600"/>
              <a:t>NCDs account for </a:t>
            </a:r>
            <a:r>
              <a:rPr lang="en-US" sz="1600" b="1"/>
              <a:t>~80% of the EU’s disease burden</a:t>
            </a:r>
            <a:r>
              <a:rPr lang="en-US" sz="1600"/>
              <a:t> → urgent need to decode </a:t>
            </a:r>
            <a:r>
              <a:rPr lang="en-US" sz="1600" b="1"/>
              <a:t>environment–health interactions</a:t>
            </a:r>
            <a:r>
              <a:rPr lang="en-US" sz="1600"/>
              <a:t>.</a:t>
            </a:r>
          </a:p>
          <a:p>
            <a:pPr algn="just"/>
            <a:endParaRPr lang="en-US" sz="1600"/>
          </a:p>
          <a:p>
            <a:pPr algn="just"/>
            <a:r>
              <a:rPr lang="en-US" sz="1600" b="1"/>
              <a:t>Our Mission</a:t>
            </a:r>
          </a:p>
          <a:p>
            <a:pPr marL="342900" indent="-342900" algn="just">
              <a:buFont typeface="Arial" panose="020B0604020202020204" pitchFamily="34" charset="0"/>
              <a:buChar char="•"/>
            </a:pPr>
            <a:r>
              <a:rPr lang="en-US" sz="1600"/>
              <a:t>A transformative initiative to </a:t>
            </a:r>
            <a:r>
              <a:rPr lang="en-US" sz="1600" b="1"/>
              <a:t>bridge science, policy, and society</a:t>
            </a:r>
            <a:r>
              <a:rPr lang="en-US" sz="1600"/>
              <a:t> by:</a:t>
            </a:r>
          </a:p>
          <a:p>
            <a:pPr marL="800100" lvl="1" indent="-342900" algn="just">
              <a:buFont typeface="Arial" panose="020B0604020202020204" pitchFamily="34" charset="0"/>
              <a:buChar char="•"/>
            </a:pPr>
            <a:r>
              <a:rPr lang="en-US" sz="1600"/>
              <a:t>Reducing environmental health risks</a:t>
            </a:r>
          </a:p>
          <a:p>
            <a:pPr marL="800100" lvl="1" indent="-342900" algn="just">
              <a:buFont typeface="Arial" panose="020B0604020202020204" pitchFamily="34" charset="0"/>
              <a:buChar char="•"/>
            </a:pPr>
            <a:r>
              <a:rPr lang="en-US" sz="1600"/>
              <a:t>Promoting health equity</a:t>
            </a:r>
          </a:p>
          <a:p>
            <a:pPr marL="800100" lvl="1" indent="-342900" algn="just">
              <a:buFont typeface="Arial" panose="020B0604020202020204" pitchFamily="34" charset="0"/>
              <a:buChar char="•"/>
            </a:pPr>
            <a:r>
              <a:rPr lang="en-US" sz="1600"/>
              <a:t>Driving sustainable change in Europe’s cities and beyond</a:t>
            </a:r>
          </a:p>
        </p:txBody>
      </p:sp>
      <p:sp>
        <p:nvSpPr>
          <p:cNvPr id="3" name="Slide Number Placeholder 2">
            <a:extLst>
              <a:ext uri="{FF2B5EF4-FFF2-40B4-BE49-F238E27FC236}">
                <a16:creationId xmlns:a16="http://schemas.microsoft.com/office/drawing/2014/main" id="{EF7E7FAF-E07D-4F21-619A-C5E57D571594}"/>
              </a:ext>
            </a:extLst>
          </p:cNvPr>
          <p:cNvSpPr>
            <a:spLocks noGrp="1"/>
          </p:cNvSpPr>
          <p:nvPr>
            <p:ph type="sldNum" sz="quarter" idx="12"/>
          </p:nvPr>
        </p:nvSpPr>
        <p:spPr/>
        <p:txBody>
          <a:bodyPr/>
          <a:lstStyle/>
          <a:p>
            <a:fld id="{FD56064D-2103-4EB8-B936-28D9B50A58DD}" type="slidenum">
              <a:rPr lang="en-US" smtClean="0"/>
              <a:pPr/>
              <a:t>2</a:t>
            </a:fld>
            <a:endParaRPr lang="en-US"/>
          </a:p>
        </p:txBody>
      </p:sp>
      <p:sp>
        <p:nvSpPr>
          <p:cNvPr id="5" name="Title 4">
            <a:extLst>
              <a:ext uri="{FF2B5EF4-FFF2-40B4-BE49-F238E27FC236}">
                <a16:creationId xmlns:a16="http://schemas.microsoft.com/office/drawing/2014/main" id="{CEF433C6-5231-6326-7B2A-96F6A836EB7B}"/>
              </a:ext>
            </a:extLst>
          </p:cNvPr>
          <p:cNvSpPr>
            <a:spLocks noGrp="1"/>
          </p:cNvSpPr>
          <p:nvPr>
            <p:ph type="title"/>
          </p:nvPr>
        </p:nvSpPr>
        <p:spPr>
          <a:xfrm>
            <a:off x="310073" y="249761"/>
            <a:ext cx="10830368" cy="481614"/>
          </a:xfrm>
        </p:spPr>
        <p:txBody>
          <a:bodyPr/>
          <a:lstStyle/>
          <a:p>
            <a:r>
              <a:rPr lang="en-GB"/>
              <a:t>Scientific challenge and context</a:t>
            </a:r>
          </a:p>
        </p:txBody>
      </p:sp>
      <p:pic>
        <p:nvPicPr>
          <p:cNvPr id="9" name="Picture 8" descr="A collage of posters with text and images&#10;&#10;AI-generated content may be incorrect.">
            <a:extLst>
              <a:ext uri="{FF2B5EF4-FFF2-40B4-BE49-F238E27FC236}">
                <a16:creationId xmlns:a16="http://schemas.microsoft.com/office/drawing/2014/main" id="{EA7ED1CD-01FD-0880-3E57-2EE1EAC1A67C}"/>
              </a:ext>
            </a:extLst>
          </p:cNvPr>
          <p:cNvPicPr>
            <a:picLocks noChangeAspect="1"/>
          </p:cNvPicPr>
          <p:nvPr/>
        </p:nvPicPr>
        <p:blipFill>
          <a:blip r:embed="rId2"/>
          <a:stretch>
            <a:fillRect/>
          </a:stretch>
        </p:blipFill>
        <p:spPr>
          <a:xfrm>
            <a:off x="6504144" y="1121461"/>
            <a:ext cx="5564920" cy="5074349"/>
          </a:xfrm>
          <a:prstGeom prst="rect">
            <a:avLst/>
          </a:prstGeom>
        </p:spPr>
      </p:pic>
    </p:spTree>
    <p:extLst>
      <p:ext uri="{BB962C8B-B14F-4D97-AF65-F5344CB8AC3E}">
        <p14:creationId xmlns:p14="http://schemas.microsoft.com/office/powerpoint/2010/main" val="4184653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22D25-9976-AAE4-F0BE-9E00DA34009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5B5FC9-D84F-D613-8896-F8C270F2F536}"/>
              </a:ext>
            </a:extLst>
          </p:cNvPr>
          <p:cNvSpPr>
            <a:spLocks noGrp="1"/>
          </p:cNvSpPr>
          <p:nvPr>
            <p:ph idx="1"/>
          </p:nvPr>
        </p:nvSpPr>
        <p:spPr>
          <a:xfrm>
            <a:off x="249113" y="930723"/>
            <a:ext cx="11881927" cy="4996553"/>
          </a:xfrm>
        </p:spPr>
        <p:txBody>
          <a:bodyPr>
            <a:noAutofit/>
          </a:bodyPr>
          <a:lstStyle/>
          <a:p>
            <a:pPr algn="just"/>
            <a:r>
              <a:rPr lang="en-US" sz="1600"/>
              <a:t>An integrated, </a:t>
            </a:r>
            <a:r>
              <a:rPr lang="en-US" sz="1600" b="1"/>
              <a:t>beyond state-of-the-art approach</a:t>
            </a:r>
            <a:r>
              <a:rPr lang="en-US" sz="1600"/>
              <a:t>:</a:t>
            </a:r>
          </a:p>
          <a:p>
            <a:pPr marL="742950" lvl="1" indent="-285750" algn="just">
              <a:buClr>
                <a:schemeClr val="accent1"/>
              </a:buClr>
              <a:buFont typeface="Arial" panose="020B0604020202020204" pitchFamily="34" charset="0"/>
              <a:buChar char="•"/>
            </a:pPr>
            <a:r>
              <a:rPr lang="en-US" sz="1400"/>
              <a:t>Human biomonitoring (targeted &amp; untargeted)</a:t>
            </a:r>
          </a:p>
          <a:p>
            <a:pPr marL="742950" lvl="1" indent="-285750" algn="just">
              <a:buClr>
                <a:schemeClr val="accent1"/>
              </a:buClr>
              <a:buFont typeface="Arial" panose="020B0604020202020204" pitchFamily="34" charset="0"/>
              <a:buChar char="•"/>
            </a:pPr>
            <a:r>
              <a:rPr lang="en-US" sz="1400"/>
              <a:t>In vitro studies &amp; multi-omics integration</a:t>
            </a:r>
          </a:p>
          <a:p>
            <a:pPr marL="742950" lvl="1" indent="-285750" algn="just">
              <a:buClr>
                <a:schemeClr val="accent1"/>
              </a:buClr>
              <a:buFont typeface="Arial" panose="020B0604020202020204" pitchFamily="34" charset="0"/>
              <a:buChar char="•"/>
            </a:pPr>
            <a:r>
              <a:rPr lang="en-US" sz="1400"/>
              <a:t>Systems biology &amp; advanced exposure modelling</a:t>
            </a:r>
          </a:p>
          <a:p>
            <a:pPr marL="742950" lvl="1" indent="-285750" algn="just">
              <a:buClr>
                <a:schemeClr val="accent1"/>
              </a:buClr>
              <a:buFont typeface="Arial" panose="020B0604020202020204" pitchFamily="34" charset="0"/>
              <a:buChar char="•"/>
            </a:pPr>
            <a:r>
              <a:rPr lang="en-US" sz="1400"/>
              <a:t>Innovative sensor technologies</a:t>
            </a:r>
          </a:p>
          <a:p>
            <a:pPr algn="just"/>
            <a:r>
              <a:rPr lang="en-US" sz="1600"/>
              <a:t>👉 Powered by the </a:t>
            </a:r>
            <a:r>
              <a:rPr lang="en-US" sz="1600" b="1"/>
              <a:t>INTEGRA platform</a:t>
            </a:r>
            <a:r>
              <a:rPr lang="en-US" sz="1600"/>
              <a:t> &amp; </a:t>
            </a:r>
            <a:r>
              <a:rPr lang="en-US" sz="1600" b="1"/>
              <a:t>agent-based models</a:t>
            </a:r>
            <a:r>
              <a:rPr lang="en-US" sz="1600"/>
              <a:t> to simulate </a:t>
            </a:r>
            <a:r>
              <a:rPr lang="en-US" sz="1600" b="1"/>
              <a:t>realistic lifetime exposures</a:t>
            </a:r>
            <a:r>
              <a:rPr lang="en-US" sz="1600"/>
              <a:t> across populations (age, lifestyle, socioeconomic status, geography).</a:t>
            </a:r>
          </a:p>
          <a:p>
            <a:pPr algn="just"/>
            <a:endParaRPr lang="en-US" sz="1600"/>
          </a:p>
          <a:p>
            <a:pPr algn="just"/>
            <a:r>
              <a:rPr lang="en-US" sz="1600" b="1"/>
              <a:t>From Biology to Impact</a:t>
            </a:r>
          </a:p>
          <a:p>
            <a:pPr marL="285750" indent="-285750" algn="just">
              <a:buFont typeface="Arial" panose="020B0604020202020204" pitchFamily="34" charset="0"/>
              <a:buChar char="•"/>
            </a:pPr>
            <a:r>
              <a:rPr lang="en-US" sz="1600"/>
              <a:t>High-dimensional biology reveals how exposures disrupt pathways → dose-response data &amp; thresholds for biological effects</a:t>
            </a:r>
          </a:p>
          <a:p>
            <a:pPr marL="285750" indent="-285750" algn="just">
              <a:buFont typeface="Arial" panose="020B0604020202020204" pitchFamily="34" charset="0"/>
              <a:buChar char="•"/>
            </a:pPr>
            <a:r>
              <a:rPr lang="en-US" sz="1600"/>
              <a:t>Towards </a:t>
            </a:r>
            <a:r>
              <a:rPr lang="en-US" sz="1600" b="1"/>
              <a:t>new exposure limits</a:t>
            </a:r>
            <a:r>
              <a:rPr lang="en-US" sz="1600"/>
              <a:t> and </a:t>
            </a:r>
            <a:r>
              <a:rPr lang="en-US" sz="1600" b="1"/>
              <a:t>evidence-based prevention strategies</a:t>
            </a:r>
            <a:endParaRPr lang="en-US" sz="1600"/>
          </a:p>
          <a:p>
            <a:pPr marL="285750" indent="-285750" algn="just">
              <a:buFont typeface="Arial" panose="020B0604020202020204" pitchFamily="34" charset="0"/>
              <a:buChar char="•"/>
            </a:pPr>
            <a:r>
              <a:rPr lang="en-US" sz="1600"/>
              <a:t>Tested in </a:t>
            </a:r>
            <a:r>
              <a:rPr lang="en-US" sz="1600" b="1"/>
              <a:t>Urban Living Labs (ULLs)</a:t>
            </a:r>
            <a:r>
              <a:rPr lang="en-US" sz="1600"/>
              <a:t> → communities co-create healthier environments</a:t>
            </a:r>
          </a:p>
          <a:p>
            <a:pPr algn="just"/>
            <a:endParaRPr lang="en-US" sz="1600"/>
          </a:p>
          <a:p>
            <a:pPr algn="just"/>
            <a:r>
              <a:rPr lang="en-US" sz="1600" b="1"/>
              <a:t>Turning Data into Action</a:t>
            </a:r>
          </a:p>
          <a:p>
            <a:pPr algn="just"/>
            <a:r>
              <a:rPr lang="en-US" sz="1600"/>
              <a:t>ENVESOME translates complex science into real-world solutions:</a:t>
            </a:r>
          </a:p>
          <a:p>
            <a:pPr marL="742950" lvl="1" indent="-285750" algn="just">
              <a:buClr>
                <a:schemeClr val="accent1"/>
              </a:buClr>
              <a:buFont typeface="Arial" panose="020B0604020202020204" pitchFamily="34" charset="0"/>
              <a:buChar char="•"/>
            </a:pPr>
            <a:r>
              <a:rPr lang="en-US" sz="1400" b="1"/>
              <a:t>AI decision-support tools</a:t>
            </a:r>
            <a:r>
              <a:rPr lang="en-US" sz="1400"/>
              <a:t> for policymakers &amp; planners</a:t>
            </a:r>
          </a:p>
          <a:p>
            <a:pPr marL="742950" lvl="1" indent="-285750" algn="just">
              <a:buClr>
                <a:schemeClr val="accent1"/>
              </a:buClr>
              <a:buFont typeface="Arial" panose="020B0604020202020204" pitchFamily="34" charset="0"/>
              <a:buChar char="•"/>
            </a:pPr>
            <a:r>
              <a:rPr lang="en-US" sz="1400" b="1"/>
              <a:t>Intelligent chatbots</a:t>
            </a:r>
            <a:r>
              <a:rPr lang="en-US" sz="1400"/>
              <a:t> for healthcare professionals</a:t>
            </a:r>
          </a:p>
          <a:p>
            <a:pPr marL="742950" lvl="1" indent="-285750" algn="just">
              <a:buClr>
                <a:schemeClr val="accent1"/>
              </a:buClr>
              <a:buFont typeface="Arial" panose="020B0604020202020204" pitchFamily="34" charset="0"/>
              <a:buChar char="•"/>
            </a:pPr>
            <a:r>
              <a:rPr lang="en-US" sz="1400" b="1"/>
              <a:t>Personalized coaching apps</a:t>
            </a:r>
            <a:r>
              <a:rPr lang="en-US" sz="1400"/>
              <a:t> for citizens</a:t>
            </a:r>
          </a:p>
          <a:p>
            <a:pPr algn="just"/>
            <a:endParaRPr lang="en-US" sz="1600"/>
          </a:p>
        </p:txBody>
      </p:sp>
      <p:sp>
        <p:nvSpPr>
          <p:cNvPr id="3" name="Slide Number Placeholder 2">
            <a:extLst>
              <a:ext uri="{FF2B5EF4-FFF2-40B4-BE49-F238E27FC236}">
                <a16:creationId xmlns:a16="http://schemas.microsoft.com/office/drawing/2014/main" id="{62B3B406-AB48-546B-E170-08E9584B5564}"/>
              </a:ext>
            </a:extLst>
          </p:cNvPr>
          <p:cNvSpPr>
            <a:spLocks noGrp="1"/>
          </p:cNvSpPr>
          <p:nvPr>
            <p:ph type="sldNum" sz="quarter" idx="12"/>
          </p:nvPr>
        </p:nvSpPr>
        <p:spPr/>
        <p:txBody>
          <a:bodyPr/>
          <a:lstStyle/>
          <a:p>
            <a:fld id="{FD56064D-2103-4EB8-B936-28D9B50A58DD}" type="slidenum">
              <a:rPr lang="en-US" smtClean="0"/>
              <a:pPr/>
              <a:t>3</a:t>
            </a:fld>
            <a:endParaRPr lang="en-US"/>
          </a:p>
        </p:txBody>
      </p:sp>
      <p:sp>
        <p:nvSpPr>
          <p:cNvPr id="5" name="Title 4">
            <a:extLst>
              <a:ext uri="{FF2B5EF4-FFF2-40B4-BE49-F238E27FC236}">
                <a16:creationId xmlns:a16="http://schemas.microsoft.com/office/drawing/2014/main" id="{E7599C30-32CF-8351-FABE-B66DBE1A8B38}"/>
              </a:ext>
            </a:extLst>
          </p:cNvPr>
          <p:cNvSpPr>
            <a:spLocks noGrp="1"/>
          </p:cNvSpPr>
          <p:nvPr>
            <p:ph type="title"/>
          </p:nvPr>
        </p:nvSpPr>
        <p:spPr>
          <a:xfrm>
            <a:off x="249113" y="273588"/>
            <a:ext cx="10830368" cy="481614"/>
          </a:xfrm>
        </p:spPr>
        <p:txBody>
          <a:bodyPr/>
          <a:lstStyle/>
          <a:p>
            <a:r>
              <a:rPr lang="en-GB"/>
              <a:t>What Makes ENVESOME Unique?</a:t>
            </a:r>
          </a:p>
        </p:txBody>
      </p:sp>
    </p:spTree>
    <p:extLst>
      <p:ext uri="{BB962C8B-B14F-4D97-AF65-F5344CB8AC3E}">
        <p14:creationId xmlns:p14="http://schemas.microsoft.com/office/powerpoint/2010/main" val="483588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D4464-5FAC-062E-6B46-2139B3097DC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E17023-98C3-262A-C08E-3D40F25BF649}"/>
              </a:ext>
            </a:extLst>
          </p:cNvPr>
          <p:cNvSpPr>
            <a:spLocks noGrp="1"/>
          </p:cNvSpPr>
          <p:nvPr>
            <p:ph type="sldNum" sz="quarter" idx="12"/>
          </p:nvPr>
        </p:nvSpPr>
        <p:spPr/>
        <p:txBody>
          <a:bodyPr/>
          <a:lstStyle/>
          <a:p>
            <a:fld id="{FD56064D-2103-4EB8-B936-28D9B50A58DD}" type="slidenum">
              <a:rPr lang="en-US" smtClean="0"/>
              <a:pPr/>
              <a:t>4</a:t>
            </a:fld>
            <a:endParaRPr lang="en-US"/>
          </a:p>
        </p:txBody>
      </p:sp>
      <p:sp>
        <p:nvSpPr>
          <p:cNvPr id="5" name="Title 4">
            <a:extLst>
              <a:ext uri="{FF2B5EF4-FFF2-40B4-BE49-F238E27FC236}">
                <a16:creationId xmlns:a16="http://schemas.microsoft.com/office/drawing/2014/main" id="{7B818BFC-0B7E-309D-D38F-0833B6457878}"/>
              </a:ext>
            </a:extLst>
          </p:cNvPr>
          <p:cNvSpPr>
            <a:spLocks noGrp="1"/>
          </p:cNvSpPr>
          <p:nvPr>
            <p:ph type="title"/>
          </p:nvPr>
        </p:nvSpPr>
        <p:spPr>
          <a:xfrm>
            <a:off x="614873" y="291846"/>
            <a:ext cx="10830368" cy="481614"/>
          </a:xfrm>
        </p:spPr>
        <p:txBody>
          <a:bodyPr/>
          <a:lstStyle/>
          <a:p>
            <a:r>
              <a:rPr lang="en-GB"/>
              <a:t>Scientific approach</a:t>
            </a:r>
          </a:p>
        </p:txBody>
      </p:sp>
      <p:pic>
        <p:nvPicPr>
          <p:cNvPr id="8" name="Picture 7">
            <a:extLst>
              <a:ext uri="{FF2B5EF4-FFF2-40B4-BE49-F238E27FC236}">
                <a16:creationId xmlns:a16="http://schemas.microsoft.com/office/drawing/2014/main" id="{E7CF2A84-FC29-5E2F-BEAF-B298DE4C408F}"/>
              </a:ext>
            </a:extLst>
          </p:cNvPr>
          <p:cNvPicPr>
            <a:picLocks noChangeAspect="1"/>
          </p:cNvPicPr>
          <p:nvPr/>
        </p:nvPicPr>
        <p:blipFill>
          <a:blip r:embed="rId3"/>
          <a:stretch>
            <a:fillRect/>
          </a:stretch>
        </p:blipFill>
        <p:spPr>
          <a:xfrm>
            <a:off x="537561" y="894447"/>
            <a:ext cx="10984992" cy="5336213"/>
          </a:xfrm>
          <a:prstGeom prst="rect">
            <a:avLst/>
          </a:prstGeom>
        </p:spPr>
      </p:pic>
    </p:spTree>
    <p:extLst>
      <p:ext uri="{BB962C8B-B14F-4D97-AF65-F5344CB8AC3E}">
        <p14:creationId xmlns:p14="http://schemas.microsoft.com/office/powerpoint/2010/main" val="1517153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7CDF0-658C-C0C3-C0A3-7C0F4F47EE0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B19E54-10B3-437E-4FC5-1B8C79B0CABC}"/>
              </a:ext>
            </a:extLst>
          </p:cNvPr>
          <p:cNvSpPr>
            <a:spLocks noGrp="1"/>
          </p:cNvSpPr>
          <p:nvPr>
            <p:ph type="sldNum" sz="quarter" idx="12"/>
          </p:nvPr>
        </p:nvSpPr>
        <p:spPr/>
        <p:txBody>
          <a:bodyPr/>
          <a:lstStyle/>
          <a:p>
            <a:fld id="{FD56064D-2103-4EB8-B936-28D9B50A58DD}" type="slidenum">
              <a:rPr lang="en-US" smtClean="0"/>
              <a:pPr/>
              <a:t>5</a:t>
            </a:fld>
            <a:endParaRPr lang="en-US"/>
          </a:p>
        </p:txBody>
      </p:sp>
      <p:sp>
        <p:nvSpPr>
          <p:cNvPr id="5" name="Title 4">
            <a:extLst>
              <a:ext uri="{FF2B5EF4-FFF2-40B4-BE49-F238E27FC236}">
                <a16:creationId xmlns:a16="http://schemas.microsoft.com/office/drawing/2014/main" id="{C9FC1C53-6172-9153-59AF-ACD69A0E0FF0}"/>
              </a:ext>
            </a:extLst>
          </p:cNvPr>
          <p:cNvSpPr>
            <a:spLocks noGrp="1"/>
          </p:cNvSpPr>
          <p:nvPr>
            <p:ph type="title"/>
          </p:nvPr>
        </p:nvSpPr>
        <p:spPr>
          <a:xfrm>
            <a:off x="614873" y="291846"/>
            <a:ext cx="10830368" cy="481614"/>
          </a:xfrm>
        </p:spPr>
        <p:txBody>
          <a:bodyPr/>
          <a:lstStyle/>
          <a:p>
            <a:r>
              <a:rPr lang="en-GB"/>
              <a:t>The ENVESOME Pre - Existing Cohorts</a:t>
            </a:r>
          </a:p>
        </p:txBody>
      </p:sp>
      <p:pic>
        <p:nvPicPr>
          <p:cNvPr id="4" name="Picture 3">
            <a:extLst>
              <a:ext uri="{FF2B5EF4-FFF2-40B4-BE49-F238E27FC236}">
                <a16:creationId xmlns:a16="http://schemas.microsoft.com/office/drawing/2014/main" id="{954048EE-8991-7A61-1557-52D8A4B47A5F}"/>
              </a:ext>
            </a:extLst>
          </p:cNvPr>
          <p:cNvPicPr>
            <a:picLocks noChangeAspect="1"/>
          </p:cNvPicPr>
          <p:nvPr/>
        </p:nvPicPr>
        <p:blipFill>
          <a:blip r:embed="rId3"/>
          <a:stretch>
            <a:fillRect/>
          </a:stretch>
        </p:blipFill>
        <p:spPr>
          <a:xfrm>
            <a:off x="155274" y="773460"/>
            <a:ext cx="11576649" cy="5526694"/>
          </a:xfrm>
          <a:prstGeom prst="rect">
            <a:avLst/>
          </a:prstGeom>
        </p:spPr>
      </p:pic>
      <p:sp>
        <p:nvSpPr>
          <p:cNvPr id="6" name="TextBox 5">
            <a:extLst>
              <a:ext uri="{FF2B5EF4-FFF2-40B4-BE49-F238E27FC236}">
                <a16:creationId xmlns:a16="http://schemas.microsoft.com/office/drawing/2014/main" id="{5AC95E0A-B578-64D2-906D-CC009492A2AF}"/>
              </a:ext>
            </a:extLst>
          </p:cNvPr>
          <p:cNvSpPr txBox="1"/>
          <p:nvPr/>
        </p:nvSpPr>
        <p:spPr>
          <a:xfrm>
            <a:off x="5754623" y="2670048"/>
            <a:ext cx="5977299" cy="2031325"/>
          </a:xfrm>
          <a:prstGeom prst="rect">
            <a:avLst/>
          </a:prstGeom>
          <a:solidFill>
            <a:schemeClr val="bg2"/>
          </a:solidFill>
        </p:spPr>
        <p:txBody>
          <a:bodyPr wrap="square" rtlCol="0">
            <a:spAutoFit/>
          </a:bodyPr>
          <a:lstStyle/>
          <a:p>
            <a:pPr marL="285750" indent="-285750" algn="just">
              <a:buFont typeface="Arial" panose="020B0604020202020204" pitchFamily="34" charset="0"/>
              <a:buChar char="•"/>
            </a:pPr>
            <a:r>
              <a:rPr lang="en-US" b="1">
                <a:latin typeface="Arial" panose="020B0604020202020204" pitchFamily="34" charset="0"/>
                <a:cs typeface="Arial" panose="020B0604020202020204" pitchFamily="34" charset="0"/>
              </a:rPr>
              <a:t>22 cohorts </a:t>
            </a:r>
            <a:r>
              <a:rPr lang="en-US">
                <a:latin typeface="Arial" panose="020B0604020202020204" pitchFamily="34" charset="0"/>
                <a:cs typeface="Arial" panose="020B0604020202020204" pitchFamily="34" charset="0"/>
              </a:rPr>
              <a:t>spread across </a:t>
            </a:r>
            <a:r>
              <a:rPr lang="en-US" b="1">
                <a:latin typeface="Arial" panose="020B0604020202020204" pitchFamily="34" charset="0"/>
                <a:cs typeface="Arial" panose="020B0604020202020204" pitchFamily="34" charset="0"/>
              </a:rPr>
              <a:t>6</a:t>
            </a:r>
            <a:r>
              <a:rPr lang="en-US">
                <a:latin typeface="Arial" panose="020B0604020202020204" pitchFamily="34" charset="0"/>
                <a:cs typeface="Arial" panose="020B0604020202020204" pitchFamily="34" charset="0"/>
              </a:rPr>
              <a:t> </a:t>
            </a:r>
            <a:r>
              <a:rPr lang="en-US" b="1">
                <a:latin typeface="Arial" panose="020B0604020202020204" pitchFamily="34" charset="0"/>
                <a:cs typeface="Arial" panose="020B0604020202020204" pitchFamily="34" charset="0"/>
              </a:rPr>
              <a:t>different EU countries.</a:t>
            </a:r>
          </a:p>
          <a:p>
            <a:pPr marL="285750" indent="-285750" algn="just">
              <a:buFont typeface="Arial" panose="020B0604020202020204" pitchFamily="34" charset="0"/>
              <a:buChar char="•"/>
            </a:pPr>
            <a:endParaRPr lang="en-US" b="1">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a:latin typeface="Arial" panose="020B0604020202020204" pitchFamily="34" charset="0"/>
                <a:cs typeface="Arial" panose="020B0604020202020204" pitchFamily="34" charset="0"/>
              </a:rPr>
              <a:t>The total population includes  </a:t>
            </a:r>
            <a:r>
              <a:rPr lang="en-US" b="1">
                <a:latin typeface="Arial" panose="020B0604020202020204" pitchFamily="34" charset="0"/>
                <a:cs typeface="Arial" panose="020B0604020202020204" pitchFamily="34" charset="0"/>
              </a:rPr>
              <a:t>17,000 participants </a:t>
            </a:r>
            <a:r>
              <a:rPr lang="en-US">
                <a:latin typeface="Arial" panose="020B0604020202020204" pitchFamily="34" charset="0"/>
                <a:cs typeface="Arial" panose="020B0604020202020204" pitchFamily="34" charset="0"/>
              </a:rPr>
              <a:t>and refers to the different life periods.</a:t>
            </a:r>
          </a:p>
          <a:p>
            <a:pPr marL="285750" indent="-285750" algn="just">
              <a:buFont typeface="Arial" panose="020B0604020202020204" pitchFamily="34" charset="0"/>
              <a:buChar char="•"/>
            </a:pPr>
            <a:endParaRPr lang="en-US">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a:latin typeface="Arial" panose="020B0604020202020204" pitchFamily="34" charset="0"/>
                <a:cs typeface="Arial" panose="020B0604020202020204" pitchFamily="34" charset="0"/>
              </a:rPr>
              <a:t>ENVESOME Inventory &amp; Harmonized Codebook fully compliant with the FAIR principles.</a:t>
            </a:r>
          </a:p>
        </p:txBody>
      </p:sp>
    </p:spTree>
    <p:extLst>
      <p:ext uri="{BB962C8B-B14F-4D97-AF65-F5344CB8AC3E}">
        <p14:creationId xmlns:p14="http://schemas.microsoft.com/office/powerpoint/2010/main" val="151490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40C80-4ADD-B99A-8C62-FE1E50F995F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D7A4EC-558A-656B-5041-A9EE01FACAD1}"/>
              </a:ext>
            </a:extLst>
          </p:cNvPr>
          <p:cNvSpPr>
            <a:spLocks noGrp="1"/>
          </p:cNvSpPr>
          <p:nvPr>
            <p:ph type="sldNum" sz="quarter" idx="12"/>
          </p:nvPr>
        </p:nvSpPr>
        <p:spPr/>
        <p:txBody>
          <a:bodyPr/>
          <a:lstStyle/>
          <a:p>
            <a:fld id="{FD56064D-2103-4EB8-B936-28D9B50A58DD}" type="slidenum">
              <a:rPr lang="en-US" smtClean="0"/>
              <a:pPr/>
              <a:t>6</a:t>
            </a:fld>
            <a:endParaRPr lang="en-US"/>
          </a:p>
        </p:txBody>
      </p:sp>
      <p:sp>
        <p:nvSpPr>
          <p:cNvPr id="5" name="Title 4">
            <a:extLst>
              <a:ext uri="{FF2B5EF4-FFF2-40B4-BE49-F238E27FC236}">
                <a16:creationId xmlns:a16="http://schemas.microsoft.com/office/drawing/2014/main" id="{13916880-42AD-9B7A-9E28-938D82885ABD}"/>
              </a:ext>
            </a:extLst>
          </p:cNvPr>
          <p:cNvSpPr>
            <a:spLocks noGrp="1"/>
          </p:cNvSpPr>
          <p:nvPr>
            <p:ph type="title"/>
          </p:nvPr>
        </p:nvSpPr>
        <p:spPr>
          <a:xfrm>
            <a:off x="614873" y="291846"/>
            <a:ext cx="10830368" cy="481614"/>
          </a:xfrm>
        </p:spPr>
        <p:txBody>
          <a:bodyPr/>
          <a:lstStyle/>
          <a:p>
            <a:r>
              <a:rPr lang="en-GB"/>
              <a:t>The ENVESOME Toolbox</a:t>
            </a:r>
          </a:p>
        </p:txBody>
      </p:sp>
      <p:pic>
        <p:nvPicPr>
          <p:cNvPr id="2" name="Picture 1">
            <a:extLst>
              <a:ext uri="{FF2B5EF4-FFF2-40B4-BE49-F238E27FC236}">
                <a16:creationId xmlns:a16="http://schemas.microsoft.com/office/drawing/2014/main" id="{27104BC8-7720-ABA7-8593-C01042C39A5B}"/>
              </a:ext>
            </a:extLst>
          </p:cNvPr>
          <p:cNvPicPr>
            <a:picLocks noChangeAspect="1"/>
          </p:cNvPicPr>
          <p:nvPr/>
        </p:nvPicPr>
        <p:blipFill>
          <a:blip r:embed="rId3"/>
          <a:stretch>
            <a:fillRect/>
          </a:stretch>
        </p:blipFill>
        <p:spPr>
          <a:xfrm>
            <a:off x="107613" y="811441"/>
            <a:ext cx="5512899" cy="5235117"/>
          </a:xfrm>
          <a:prstGeom prst="rect">
            <a:avLst/>
          </a:prstGeom>
        </p:spPr>
      </p:pic>
      <p:pic>
        <p:nvPicPr>
          <p:cNvPr id="4" name="Picture 3">
            <a:extLst>
              <a:ext uri="{FF2B5EF4-FFF2-40B4-BE49-F238E27FC236}">
                <a16:creationId xmlns:a16="http://schemas.microsoft.com/office/drawing/2014/main" id="{33D4702F-9A26-A6C3-70D7-CDB9BE00BD3B}"/>
              </a:ext>
            </a:extLst>
          </p:cNvPr>
          <p:cNvPicPr>
            <a:picLocks noChangeAspect="1"/>
          </p:cNvPicPr>
          <p:nvPr/>
        </p:nvPicPr>
        <p:blipFill>
          <a:blip r:embed="rId4"/>
          <a:stretch>
            <a:fillRect/>
          </a:stretch>
        </p:blipFill>
        <p:spPr>
          <a:xfrm>
            <a:off x="6470542" y="673539"/>
            <a:ext cx="5558099" cy="5732262"/>
          </a:xfrm>
          <a:prstGeom prst="rect">
            <a:avLst/>
          </a:prstGeom>
        </p:spPr>
      </p:pic>
      <p:pic>
        <p:nvPicPr>
          <p:cNvPr id="16" name="Picture 15">
            <a:extLst>
              <a:ext uri="{FF2B5EF4-FFF2-40B4-BE49-F238E27FC236}">
                <a16:creationId xmlns:a16="http://schemas.microsoft.com/office/drawing/2014/main" id="{3A4ED79C-5EAD-AE7C-75C3-BF15D40CEE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7090" y="773460"/>
            <a:ext cx="2290352" cy="1075913"/>
          </a:xfrm>
          <a:prstGeom prst="rect">
            <a:avLst/>
          </a:prstGeom>
        </p:spPr>
      </p:pic>
      <p:pic>
        <p:nvPicPr>
          <p:cNvPr id="17" name="Picture 16">
            <a:extLst>
              <a:ext uri="{FF2B5EF4-FFF2-40B4-BE49-F238E27FC236}">
                <a16:creationId xmlns:a16="http://schemas.microsoft.com/office/drawing/2014/main" id="{D0A221DE-503A-226C-6761-42328077CD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7435" y="1576217"/>
            <a:ext cx="2470529" cy="1160553"/>
          </a:xfrm>
          <a:prstGeom prst="rect">
            <a:avLst/>
          </a:prstGeom>
        </p:spPr>
      </p:pic>
      <p:pic>
        <p:nvPicPr>
          <p:cNvPr id="19" name="Picture 55">
            <a:extLst>
              <a:ext uri="{FF2B5EF4-FFF2-40B4-BE49-F238E27FC236}">
                <a16:creationId xmlns:a16="http://schemas.microsoft.com/office/drawing/2014/main" id="{CBD81CE2-786A-4153-90C4-C229B7B80F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8899" y="2409364"/>
            <a:ext cx="2496618" cy="12149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7">
            <a:extLst>
              <a:ext uri="{FF2B5EF4-FFF2-40B4-BE49-F238E27FC236}">
                <a16:creationId xmlns:a16="http://schemas.microsoft.com/office/drawing/2014/main" id="{5EFB21DE-7672-E603-4F52-F68A3F2950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2873" y="3305351"/>
            <a:ext cx="2368670" cy="121493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78D82EB2-5421-08AE-93B5-06CB27AFF35D}"/>
              </a:ext>
            </a:extLst>
          </p:cNvPr>
          <p:cNvSpPr/>
          <p:nvPr/>
        </p:nvSpPr>
        <p:spPr>
          <a:xfrm>
            <a:off x="5522894" y="1320554"/>
            <a:ext cx="717630" cy="34889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sz="800" b="1">
                <a:solidFill>
                  <a:schemeClr val="bg2"/>
                </a:solidFill>
                <a:latin typeface="Arial Narrow" panose="020B0606020202030204" pitchFamily="34" charset="0"/>
              </a:rPr>
              <a:t>Air Quality Data</a:t>
            </a:r>
          </a:p>
        </p:txBody>
      </p:sp>
      <p:sp>
        <p:nvSpPr>
          <p:cNvPr id="29" name="Rectangle: Rounded Corners 28">
            <a:extLst>
              <a:ext uri="{FF2B5EF4-FFF2-40B4-BE49-F238E27FC236}">
                <a16:creationId xmlns:a16="http://schemas.microsoft.com/office/drawing/2014/main" id="{637CB7D0-600F-6B66-5FA9-5C7124EB4F43}"/>
              </a:ext>
            </a:extLst>
          </p:cNvPr>
          <p:cNvSpPr/>
          <p:nvPr/>
        </p:nvSpPr>
        <p:spPr>
          <a:xfrm>
            <a:off x="5522893" y="2075715"/>
            <a:ext cx="717629" cy="379004"/>
          </a:xfrm>
          <a:prstGeom prst="roundRect">
            <a:avLst/>
          </a:prstGeom>
          <a:solidFill>
            <a:srgbClr val="F7A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sz="800" b="1">
                <a:solidFill>
                  <a:schemeClr val="bg2"/>
                </a:solidFill>
                <a:latin typeface="Arial Narrow" panose="020B0606020202030204" pitchFamily="34" charset="0"/>
              </a:rPr>
              <a:t>Human Agent Trajectories</a:t>
            </a:r>
          </a:p>
        </p:txBody>
      </p:sp>
      <p:sp>
        <p:nvSpPr>
          <p:cNvPr id="30" name="Rectangle: Rounded Corners 29">
            <a:extLst>
              <a:ext uri="{FF2B5EF4-FFF2-40B4-BE49-F238E27FC236}">
                <a16:creationId xmlns:a16="http://schemas.microsoft.com/office/drawing/2014/main" id="{88BA2F3F-50E5-9503-DE90-D8A4D14B2A9E}"/>
              </a:ext>
            </a:extLst>
          </p:cNvPr>
          <p:cNvSpPr/>
          <p:nvPr/>
        </p:nvSpPr>
        <p:spPr>
          <a:xfrm>
            <a:off x="5522893" y="2998739"/>
            <a:ext cx="736851" cy="361602"/>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sz="800" b="1">
                <a:solidFill>
                  <a:schemeClr val="bg2"/>
                </a:solidFill>
                <a:latin typeface="Arial Narrow" panose="020B0606020202030204" pitchFamily="34" charset="0"/>
              </a:rPr>
              <a:t>Buildings, </a:t>
            </a:r>
            <a:br>
              <a:rPr lang="en-GB" sz="800" b="1">
                <a:solidFill>
                  <a:schemeClr val="bg2"/>
                </a:solidFill>
                <a:latin typeface="Arial Narrow" panose="020B0606020202030204" pitchFamily="34" charset="0"/>
              </a:rPr>
            </a:br>
            <a:r>
              <a:rPr lang="en-GB" sz="800" b="1">
                <a:solidFill>
                  <a:schemeClr val="bg2"/>
                </a:solidFill>
                <a:latin typeface="Arial Narrow" panose="020B0606020202030204" pitchFamily="34" charset="0"/>
              </a:rPr>
              <a:t>Land Use</a:t>
            </a:r>
          </a:p>
        </p:txBody>
      </p:sp>
      <p:sp>
        <p:nvSpPr>
          <p:cNvPr id="31" name="Rectangle: Rounded Corners 30">
            <a:extLst>
              <a:ext uri="{FF2B5EF4-FFF2-40B4-BE49-F238E27FC236}">
                <a16:creationId xmlns:a16="http://schemas.microsoft.com/office/drawing/2014/main" id="{154D3E29-9541-7CAC-2FDF-8D810AFDB0B9}"/>
              </a:ext>
            </a:extLst>
          </p:cNvPr>
          <p:cNvSpPr/>
          <p:nvPr/>
        </p:nvSpPr>
        <p:spPr>
          <a:xfrm>
            <a:off x="5522893" y="4093409"/>
            <a:ext cx="717629" cy="325838"/>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sz="800" b="1">
                <a:solidFill>
                  <a:schemeClr val="bg2"/>
                </a:solidFill>
                <a:latin typeface="Arial Narrow" panose="020B0606020202030204" pitchFamily="34" charset="0"/>
              </a:rPr>
              <a:t>Road Network</a:t>
            </a:r>
          </a:p>
        </p:txBody>
      </p:sp>
    </p:spTree>
    <p:extLst>
      <p:ext uri="{BB962C8B-B14F-4D97-AF65-F5344CB8AC3E}">
        <p14:creationId xmlns:p14="http://schemas.microsoft.com/office/powerpoint/2010/main" val="2047771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83B3F-993C-5914-1590-C57BA96E583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851F2B-996A-452A-0F26-9883436B2944}"/>
              </a:ext>
            </a:extLst>
          </p:cNvPr>
          <p:cNvSpPr>
            <a:spLocks noGrp="1"/>
          </p:cNvSpPr>
          <p:nvPr>
            <p:ph type="sldNum" sz="quarter" idx="12"/>
          </p:nvPr>
        </p:nvSpPr>
        <p:spPr/>
        <p:txBody>
          <a:bodyPr/>
          <a:lstStyle/>
          <a:p>
            <a:fld id="{FD56064D-2103-4EB8-B936-28D9B50A58DD}" type="slidenum">
              <a:rPr lang="en-US" smtClean="0"/>
              <a:pPr/>
              <a:t>7</a:t>
            </a:fld>
            <a:endParaRPr lang="en-US"/>
          </a:p>
        </p:txBody>
      </p:sp>
      <p:sp>
        <p:nvSpPr>
          <p:cNvPr id="5" name="Title 4">
            <a:extLst>
              <a:ext uri="{FF2B5EF4-FFF2-40B4-BE49-F238E27FC236}">
                <a16:creationId xmlns:a16="http://schemas.microsoft.com/office/drawing/2014/main" id="{300B4045-27B3-3FA0-784A-927E1DA5021D}"/>
              </a:ext>
            </a:extLst>
          </p:cNvPr>
          <p:cNvSpPr>
            <a:spLocks noGrp="1"/>
          </p:cNvSpPr>
          <p:nvPr>
            <p:ph type="title"/>
          </p:nvPr>
        </p:nvSpPr>
        <p:spPr>
          <a:xfrm>
            <a:off x="614873" y="291846"/>
            <a:ext cx="10830368" cy="481614"/>
          </a:xfrm>
        </p:spPr>
        <p:txBody>
          <a:bodyPr/>
          <a:lstStyle/>
          <a:p>
            <a:r>
              <a:rPr lang="en-GB"/>
              <a:t>The ENVESOME Toolbox</a:t>
            </a:r>
          </a:p>
        </p:txBody>
      </p:sp>
      <p:pic>
        <p:nvPicPr>
          <p:cNvPr id="2" name="Picture 1">
            <a:extLst>
              <a:ext uri="{FF2B5EF4-FFF2-40B4-BE49-F238E27FC236}">
                <a16:creationId xmlns:a16="http://schemas.microsoft.com/office/drawing/2014/main" id="{F32DBBC4-8BCF-0C85-DB95-0C48A7CBFA8C}"/>
              </a:ext>
            </a:extLst>
          </p:cNvPr>
          <p:cNvPicPr>
            <a:picLocks noChangeAspect="1"/>
          </p:cNvPicPr>
          <p:nvPr/>
        </p:nvPicPr>
        <p:blipFill>
          <a:blip r:embed="rId3"/>
          <a:srcRect l="23490"/>
          <a:stretch>
            <a:fillRect/>
          </a:stretch>
        </p:blipFill>
        <p:spPr>
          <a:xfrm>
            <a:off x="614872" y="773460"/>
            <a:ext cx="11138215" cy="5533585"/>
          </a:xfrm>
          <a:prstGeom prst="rect">
            <a:avLst/>
          </a:prstGeom>
        </p:spPr>
      </p:pic>
    </p:spTree>
    <p:extLst>
      <p:ext uri="{BB962C8B-B14F-4D97-AF65-F5344CB8AC3E}">
        <p14:creationId xmlns:p14="http://schemas.microsoft.com/office/powerpoint/2010/main" val="3728710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F0FBF-58F0-7D24-1489-793878BF9AC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F4379BF-117F-2821-61DF-D0373A7BBA1C}"/>
              </a:ext>
            </a:extLst>
          </p:cNvPr>
          <p:cNvSpPr>
            <a:spLocks noGrp="1"/>
          </p:cNvSpPr>
          <p:nvPr>
            <p:ph type="title"/>
          </p:nvPr>
        </p:nvSpPr>
        <p:spPr>
          <a:xfrm>
            <a:off x="614873" y="291846"/>
            <a:ext cx="10830368" cy="481614"/>
          </a:xfrm>
        </p:spPr>
        <p:txBody>
          <a:bodyPr/>
          <a:lstStyle/>
          <a:p>
            <a:r>
              <a:rPr lang="en-GB"/>
              <a:t>The ENVESOME Cohorts</a:t>
            </a:r>
          </a:p>
        </p:txBody>
      </p:sp>
      <p:pic>
        <p:nvPicPr>
          <p:cNvPr id="6" name="Picture 5">
            <a:extLst>
              <a:ext uri="{FF2B5EF4-FFF2-40B4-BE49-F238E27FC236}">
                <a16:creationId xmlns:a16="http://schemas.microsoft.com/office/drawing/2014/main" id="{9021642C-8E71-8D5F-B6DC-5AB6A0F5EF89}"/>
              </a:ext>
            </a:extLst>
          </p:cNvPr>
          <p:cNvPicPr>
            <a:picLocks noChangeAspect="1"/>
          </p:cNvPicPr>
          <p:nvPr/>
        </p:nvPicPr>
        <p:blipFill>
          <a:blip r:embed="rId3"/>
          <a:stretch>
            <a:fillRect/>
          </a:stretch>
        </p:blipFill>
        <p:spPr>
          <a:xfrm>
            <a:off x="0" y="2060170"/>
            <a:ext cx="6426644" cy="3418635"/>
          </a:xfrm>
          <a:prstGeom prst="rect">
            <a:avLst/>
          </a:prstGeom>
        </p:spPr>
      </p:pic>
      <p:sp>
        <p:nvSpPr>
          <p:cNvPr id="7" name="Title 4">
            <a:extLst>
              <a:ext uri="{FF2B5EF4-FFF2-40B4-BE49-F238E27FC236}">
                <a16:creationId xmlns:a16="http://schemas.microsoft.com/office/drawing/2014/main" id="{D02FD826-8D59-BC0E-289B-0156A2C2F87D}"/>
              </a:ext>
            </a:extLst>
          </p:cNvPr>
          <p:cNvSpPr txBox="1">
            <a:spLocks/>
          </p:cNvSpPr>
          <p:nvPr/>
        </p:nvSpPr>
        <p:spPr>
          <a:xfrm>
            <a:off x="614873" y="1176008"/>
            <a:ext cx="10830368" cy="481614"/>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GB"/>
              <a:t>The URBAN Well</a:t>
            </a:r>
          </a:p>
        </p:txBody>
      </p:sp>
      <p:sp>
        <p:nvSpPr>
          <p:cNvPr id="8" name="TextBox 7">
            <a:extLst>
              <a:ext uri="{FF2B5EF4-FFF2-40B4-BE49-F238E27FC236}">
                <a16:creationId xmlns:a16="http://schemas.microsoft.com/office/drawing/2014/main" id="{A05BFF57-B999-88C7-D3CD-513E83B28B24}"/>
              </a:ext>
            </a:extLst>
          </p:cNvPr>
          <p:cNvSpPr txBox="1"/>
          <p:nvPr/>
        </p:nvSpPr>
        <p:spPr>
          <a:xfrm>
            <a:off x="6426644" y="2060170"/>
            <a:ext cx="5607381" cy="3293209"/>
          </a:xfrm>
          <a:prstGeom prst="rect">
            <a:avLst/>
          </a:prstGeom>
          <a:noFill/>
        </p:spPr>
        <p:txBody>
          <a:bodyPr wrap="square" lIns="91440" tIns="45720" rIns="91440" bIns="45720" anchor="t">
            <a:spAutoFit/>
          </a:bodyPr>
          <a:lstStyle/>
          <a:p>
            <a:pPr marL="285750" indent="-285750" algn="just">
              <a:buFont typeface="Wingdings" panose="05000000000000000000" pitchFamily="2" charset="2"/>
              <a:buChar char="Ø"/>
            </a:pPr>
            <a:r>
              <a:rPr lang="en-US" sz="1600" b="0" i="1">
                <a:solidFill>
                  <a:schemeClr val="tx2"/>
                </a:solidFill>
                <a:effectLst/>
                <a:latin typeface="Arial"/>
                <a:cs typeface="Arial"/>
              </a:rPr>
              <a:t>Urban Well will be an exposome study, with interventions, that will innovate solutions for the effects of combined </a:t>
            </a:r>
            <a:r>
              <a:rPr lang="en-US" sz="1600" b="1" i="1">
                <a:solidFill>
                  <a:schemeClr val="tx2"/>
                </a:solidFill>
                <a:effectLst/>
                <a:latin typeface="Arial"/>
                <a:cs typeface="Arial"/>
              </a:rPr>
              <a:t>chemical</a:t>
            </a:r>
            <a:r>
              <a:rPr lang="en-US" sz="1600" b="0" i="1">
                <a:solidFill>
                  <a:schemeClr val="tx2"/>
                </a:solidFill>
                <a:effectLst/>
                <a:latin typeface="Arial"/>
                <a:cs typeface="Arial"/>
              </a:rPr>
              <a:t> and </a:t>
            </a:r>
            <a:r>
              <a:rPr lang="en-US" sz="1600" b="1" i="1">
                <a:solidFill>
                  <a:schemeClr val="tx2"/>
                </a:solidFill>
                <a:effectLst/>
                <a:latin typeface="Arial"/>
                <a:cs typeface="Arial"/>
              </a:rPr>
              <a:t>physical urban stressors </a:t>
            </a:r>
            <a:r>
              <a:rPr lang="en-US" sz="1600" b="0" i="1">
                <a:solidFill>
                  <a:schemeClr val="tx2"/>
                </a:solidFill>
                <a:effectLst/>
                <a:latin typeface="Arial"/>
                <a:cs typeface="Arial"/>
              </a:rPr>
              <a:t>– including ultrafine particles (UFP), black carbon (BC), aeroallergens, </a:t>
            </a:r>
            <a:r>
              <a:rPr lang="en-US" sz="1600" i="1">
                <a:solidFill>
                  <a:schemeClr val="tx2"/>
                </a:solidFill>
                <a:effectLst/>
                <a:latin typeface="Arial"/>
                <a:cs typeface="Arial"/>
              </a:rPr>
              <a:t>noise, and light </a:t>
            </a:r>
            <a:r>
              <a:rPr lang="en-US" sz="1600" b="0" i="1">
                <a:solidFill>
                  <a:schemeClr val="tx2"/>
                </a:solidFill>
                <a:effectLst/>
                <a:latin typeface="Arial"/>
                <a:cs typeface="Arial"/>
              </a:rPr>
              <a:t>– on a range of health outcome. </a:t>
            </a:r>
          </a:p>
          <a:p>
            <a:pPr marL="285750" indent="-285750" algn="just">
              <a:buFont typeface="Wingdings" panose="05000000000000000000" pitchFamily="2" charset="2"/>
              <a:buChar char="Ø"/>
            </a:pPr>
            <a:endParaRPr lang="en-US" sz="1600" i="1">
              <a:solidFill>
                <a:schemeClr val="tx2"/>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en-US" sz="1600" b="0" i="1">
                <a:solidFill>
                  <a:schemeClr val="tx2"/>
                </a:solidFill>
                <a:effectLst/>
                <a:latin typeface="Arial"/>
                <a:cs typeface="Arial"/>
              </a:rPr>
              <a:t>By utilizing an integrative methodology that encompasses molecular, epidemiological, and exposome research, Urban Well will carry out real-life exposure assessments in </a:t>
            </a:r>
            <a:r>
              <a:rPr lang="en-US" sz="1600" b="1" i="1">
                <a:solidFill>
                  <a:schemeClr val="tx2"/>
                </a:solidFill>
                <a:effectLst/>
                <a:latin typeface="Arial"/>
                <a:cs typeface="Arial"/>
              </a:rPr>
              <a:t>10 European cities </a:t>
            </a:r>
            <a:r>
              <a:rPr lang="en-US" sz="1600" b="0" i="1">
                <a:solidFill>
                  <a:schemeClr val="tx2"/>
                </a:solidFill>
                <a:effectLst/>
                <a:latin typeface="Arial"/>
                <a:cs typeface="Arial"/>
              </a:rPr>
              <a:t>(Athens, Thessaloniki, Ljubljana, Barcelona, Madrid, Porto, Vienna, Berlin, Lodz, Aarhus). </a:t>
            </a:r>
            <a:endParaRPr lang="en-US" sz="1600">
              <a:solidFill>
                <a:schemeClr val="tx2"/>
              </a:solidFill>
              <a:latin typeface="Arial"/>
              <a:cs typeface="Arial"/>
            </a:endParaRPr>
          </a:p>
        </p:txBody>
      </p:sp>
    </p:spTree>
    <p:extLst>
      <p:ext uri="{BB962C8B-B14F-4D97-AF65-F5344CB8AC3E}">
        <p14:creationId xmlns:p14="http://schemas.microsoft.com/office/powerpoint/2010/main" val="3518445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69F06-7116-D6B3-4E3A-C637932F62D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8738FB7-04B7-B727-4491-3221BD7E8EB5}"/>
              </a:ext>
            </a:extLst>
          </p:cNvPr>
          <p:cNvSpPr>
            <a:spLocks noGrp="1"/>
          </p:cNvSpPr>
          <p:nvPr>
            <p:ph type="title"/>
          </p:nvPr>
        </p:nvSpPr>
        <p:spPr>
          <a:xfrm>
            <a:off x="614873" y="291846"/>
            <a:ext cx="10830368" cy="481614"/>
          </a:xfrm>
        </p:spPr>
        <p:txBody>
          <a:bodyPr/>
          <a:lstStyle/>
          <a:p>
            <a:r>
              <a:rPr lang="en-GB"/>
              <a:t>The ENVESOME Cohorts</a:t>
            </a:r>
          </a:p>
        </p:txBody>
      </p:sp>
      <p:sp>
        <p:nvSpPr>
          <p:cNvPr id="7" name="Title 4">
            <a:extLst>
              <a:ext uri="{FF2B5EF4-FFF2-40B4-BE49-F238E27FC236}">
                <a16:creationId xmlns:a16="http://schemas.microsoft.com/office/drawing/2014/main" id="{2E886D5B-E214-5D2C-0191-C6C00976FF14}"/>
              </a:ext>
            </a:extLst>
          </p:cNvPr>
          <p:cNvSpPr txBox="1">
            <a:spLocks/>
          </p:cNvSpPr>
          <p:nvPr/>
        </p:nvSpPr>
        <p:spPr>
          <a:xfrm>
            <a:off x="614873" y="1176008"/>
            <a:ext cx="10830368" cy="481614"/>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GB"/>
              <a:t>The Eco Waste</a:t>
            </a:r>
          </a:p>
        </p:txBody>
      </p:sp>
      <p:sp>
        <p:nvSpPr>
          <p:cNvPr id="8" name="TextBox 7">
            <a:extLst>
              <a:ext uri="{FF2B5EF4-FFF2-40B4-BE49-F238E27FC236}">
                <a16:creationId xmlns:a16="http://schemas.microsoft.com/office/drawing/2014/main" id="{F7330C59-53C9-44EF-1E82-3A8983439A1E}"/>
              </a:ext>
            </a:extLst>
          </p:cNvPr>
          <p:cNvSpPr txBox="1"/>
          <p:nvPr/>
        </p:nvSpPr>
        <p:spPr>
          <a:xfrm>
            <a:off x="90100" y="2278546"/>
            <a:ext cx="5607381" cy="3539430"/>
          </a:xfrm>
          <a:prstGeom prst="rect">
            <a:avLst/>
          </a:prstGeom>
          <a:noFill/>
        </p:spPr>
        <p:txBody>
          <a:bodyPr wrap="square" lIns="91440" tIns="45720" rIns="91440" bIns="45720" anchor="t">
            <a:spAutoFit/>
          </a:bodyPr>
          <a:lstStyle/>
          <a:p>
            <a:pPr marL="285750" indent="-285750" algn="just">
              <a:buFont typeface="Wingdings" panose="05000000000000000000" pitchFamily="2" charset="2"/>
              <a:buChar char="Ø"/>
            </a:pPr>
            <a:r>
              <a:rPr lang="en-US" sz="1600">
                <a:solidFill>
                  <a:schemeClr val="tx2"/>
                </a:solidFill>
                <a:latin typeface="Arial"/>
                <a:cs typeface="Arial"/>
              </a:rPr>
              <a:t>The </a:t>
            </a:r>
            <a:r>
              <a:rPr lang="en-US" sz="1600" err="1">
                <a:solidFill>
                  <a:schemeClr val="tx2"/>
                </a:solidFill>
                <a:latin typeface="Arial"/>
                <a:cs typeface="Arial"/>
              </a:rPr>
              <a:t>eCO</a:t>
            </a:r>
            <a:r>
              <a:rPr lang="en-US" sz="1600">
                <a:solidFill>
                  <a:schemeClr val="tx2"/>
                </a:solidFill>
                <a:latin typeface="Arial"/>
                <a:cs typeface="Arial"/>
              </a:rPr>
              <a:t> Waste ENVESOME study proposes to conduct an intervention exposome investigation focusing on the impact of </a:t>
            </a:r>
            <a:r>
              <a:rPr lang="en-US" sz="1600" b="1">
                <a:solidFill>
                  <a:schemeClr val="tx2"/>
                </a:solidFill>
                <a:latin typeface="Arial"/>
                <a:cs typeface="Arial"/>
              </a:rPr>
              <a:t>environmental contamination resulting from waste management practices </a:t>
            </a:r>
            <a:r>
              <a:rPr lang="en-US" sz="1600">
                <a:solidFill>
                  <a:schemeClr val="tx2"/>
                </a:solidFill>
                <a:latin typeface="Arial"/>
                <a:cs typeface="Arial"/>
              </a:rPr>
              <a:t>in urban and peri-urban settings on neurotoxicity (NT) metabolic syndrome (MS), and (developmental) immunotoxicity (IT) in participants aged </a:t>
            </a:r>
            <a:r>
              <a:rPr lang="en-US" sz="1600" b="1">
                <a:solidFill>
                  <a:schemeClr val="tx2"/>
                </a:solidFill>
                <a:latin typeface="Arial"/>
                <a:cs typeface="Arial"/>
              </a:rPr>
              <a:t>2 – 80 yeas old</a:t>
            </a:r>
            <a:r>
              <a:rPr lang="en-US" sz="1600">
                <a:solidFill>
                  <a:schemeClr val="tx2"/>
                </a:solidFill>
                <a:latin typeface="Arial"/>
                <a:cs typeface="Arial"/>
              </a:rPr>
              <a:t>. </a:t>
            </a:r>
          </a:p>
          <a:p>
            <a:pPr marL="285750" indent="-285750" algn="just">
              <a:buFont typeface="Wingdings" panose="05000000000000000000" pitchFamily="2" charset="2"/>
              <a:buChar char="Ø"/>
            </a:pPr>
            <a:endParaRPr lang="en-US" sz="1600">
              <a:solidFill>
                <a:schemeClr val="tx2"/>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en-US" sz="1600">
                <a:solidFill>
                  <a:schemeClr val="tx2"/>
                </a:solidFill>
                <a:latin typeface="Arial"/>
                <a:cs typeface="Arial"/>
              </a:rPr>
              <a:t>Through an integrative approach encompassing molecular, epidemiological, and exposome methodologies, the </a:t>
            </a:r>
            <a:r>
              <a:rPr lang="en-US" sz="1600" err="1">
                <a:solidFill>
                  <a:schemeClr val="tx2"/>
                </a:solidFill>
                <a:latin typeface="Arial"/>
                <a:cs typeface="Arial"/>
              </a:rPr>
              <a:t>eCO</a:t>
            </a:r>
            <a:r>
              <a:rPr lang="en-US" sz="1600">
                <a:solidFill>
                  <a:schemeClr val="tx2"/>
                </a:solidFill>
                <a:latin typeface="Arial"/>
                <a:cs typeface="Arial"/>
              </a:rPr>
              <a:t> Waste ENVESOME study aims to conduct real-life exposure assessments in the </a:t>
            </a:r>
            <a:r>
              <a:rPr lang="en-US" sz="1600" b="1">
                <a:solidFill>
                  <a:schemeClr val="tx2"/>
                </a:solidFill>
                <a:latin typeface="Arial"/>
                <a:cs typeface="Arial"/>
              </a:rPr>
              <a:t>4 selected ENVESOME ULLs </a:t>
            </a:r>
            <a:r>
              <a:rPr lang="en-US" sz="1600">
                <a:solidFill>
                  <a:schemeClr val="tx2"/>
                </a:solidFill>
                <a:latin typeface="Arial"/>
                <a:cs typeface="Arial"/>
              </a:rPr>
              <a:t>that will be enrolled (Athens, Madrid, Porto, Lodz). </a:t>
            </a:r>
            <a:r>
              <a:rPr lang="en-US" sz="1600" i="1">
                <a:solidFill>
                  <a:schemeClr val="tx2"/>
                </a:solidFill>
                <a:latin typeface="Arial"/>
                <a:cs typeface="Arial"/>
              </a:rPr>
              <a:t> </a:t>
            </a:r>
            <a:endParaRPr lang="en-US" sz="1600">
              <a:solidFill>
                <a:schemeClr val="tx2"/>
              </a:solidFill>
              <a:latin typeface="Arial"/>
              <a:cs typeface="Arial"/>
            </a:endParaRPr>
          </a:p>
        </p:txBody>
      </p:sp>
      <p:pic>
        <p:nvPicPr>
          <p:cNvPr id="2" name="Picture 9">
            <a:extLst>
              <a:ext uri="{FF2B5EF4-FFF2-40B4-BE49-F238E27FC236}">
                <a16:creationId xmlns:a16="http://schemas.microsoft.com/office/drawing/2014/main" id="{E11709A4-6FB8-0162-F00F-5674F5DA01A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8051"/>
          <a:stretch/>
        </p:blipFill>
        <p:spPr bwMode="auto">
          <a:xfrm>
            <a:off x="6122089" y="2455796"/>
            <a:ext cx="6031989" cy="3184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129804"/>
      </p:ext>
    </p:extLst>
  </p:cSld>
  <p:clrMapOvr>
    <a:masterClrMapping/>
  </p:clrMapOvr>
</p:sld>
</file>

<file path=ppt/theme/theme1.xml><?xml version="1.0" encoding="utf-8"?>
<a:theme xmlns:a="http://schemas.openxmlformats.org/drawingml/2006/main" name="EHN Master">
  <a:themeElements>
    <a:clrScheme name="EHN">
      <a:dk1>
        <a:srgbClr val="3A55B4"/>
      </a:dk1>
      <a:lt1>
        <a:srgbClr val="81DE76"/>
      </a:lt1>
      <a:dk2>
        <a:srgbClr val="000000"/>
      </a:dk2>
      <a:lt2>
        <a:srgbClr val="FFFFFF"/>
      </a:lt2>
      <a:accent1>
        <a:srgbClr val="3A55B4"/>
      </a:accent1>
      <a:accent2>
        <a:srgbClr val="CCFF8C"/>
      </a:accent2>
      <a:accent3>
        <a:srgbClr val="6CADDF"/>
      </a:accent3>
      <a:accent4>
        <a:srgbClr val="8CD9FF"/>
      </a:accent4>
      <a:accent5>
        <a:srgbClr val="FFB800"/>
      </a:accent5>
      <a:accent6>
        <a:srgbClr val="6CADDF"/>
      </a:accent6>
      <a:hlink>
        <a:srgbClr val="3A55B4"/>
      </a:hlink>
      <a:folHlink>
        <a:srgbClr val="81DE76"/>
      </a:folHlink>
    </a:clrScheme>
    <a:fontScheme name="MyPath">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08B686C929644C9E8321D406164F8A" ma:contentTypeVersion="12" ma:contentTypeDescription="Create a new document." ma:contentTypeScope="" ma:versionID="5d39a64b6ae4200539defdf90ab9c691">
  <xsd:schema xmlns:xsd="http://www.w3.org/2001/XMLSchema" xmlns:xs="http://www.w3.org/2001/XMLSchema" xmlns:p="http://schemas.microsoft.com/office/2006/metadata/properties" xmlns:ns2="46f37284-56db-48b7-8cc0-bfe12b90e953" xmlns:ns3="c51066ff-00b8-48e7-9c75-f4fcdf7b3762" targetNamespace="http://schemas.microsoft.com/office/2006/metadata/properties" ma:root="true" ma:fieldsID="4bc71470ccd0b85c2740bf27bf439d6f" ns2:_="" ns3:_="">
    <xsd:import namespace="46f37284-56db-48b7-8cc0-bfe12b90e953"/>
    <xsd:import namespace="c51066ff-00b8-48e7-9c75-f4fcdf7b376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f37284-56db-48b7-8cc0-bfe12b90e9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b6fc0cd-01fe-45a4-a6f7-42bcc5426b5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51066ff-00b8-48e7-9c75-f4fcdf7b376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08f2ff7-a389-4227-b905-daf85a12a2c1}" ma:internalName="TaxCatchAll" ma:showField="CatchAllData" ma:web="c51066ff-00b8-48e7-9c75-f4fcdf7b37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51066ff-00b8-48e7-9c75-f4fcdf7b3762" xsi:nil="true"/>
    <lcf76f155ced4ddcb4097134ff3c332f xmlns="46f37284-56db-48b7-8cc0-bfe12b90e95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B8C22B8-7484-45AD-A8F1-3AF3A213AF1A}"/>
</file>

<file path=customXml/itemProps2.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3.xml><?xml version="1.0" encoding="utf-8"?>
<ds:datastoreItem xmlns:ds="http://schemas.openxmlformats.org/officeDocument/2006/customXml" ds:itemID="{4242AFFF-C96F-4C05-9045-3240A5329ECA}">
  <ds:schemaRefs>
    <ds:schemaRef ds:uri="2c6f2425-eb7e-46d9-be3b-5a0d7e742301"/>
    <ds:schemaRef ds:uri="46f37284-56db-48b7-8cc0-bfe12b90e953"/>
    <ds:schemaRef ds:uri="5a623ac4-a9c2-41b8-80b5-4c18146bf1c1"/>
    <ds:schemaRef ds:uri="5eaca969-dc3c-4004-9efa-364093caf362"/>
    <ds:schemaRef ds:uri="c51066ff-00b8-48e7-9c75-f4fcdf7b3762"/>
    <ds:schemaRef ds:uri="fbfe4028-f7c6-4433-b3b8-a7cf00eabe6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Application>Microsoft Office PowerPoint</Application>
  <PresentationFormat>Widescreen</PresentationFormat>
  <Slides>13</Slides>
  <Notes>6</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EHN Master</vt:lpstr>
      <vt:lpstr>ENVESOME The Environmental Exposome And Health</vt:lpstr>
      <vt:lpstr>Scientific challenge and context</vt:lpstr>
      <vt:lpstr>What Makes ENVESOME Unique?</vt:lpstr>
      <vt:lpstr>Scientific approach</vt:lpstr>
      <vt:lpstr>The ENVESOME Pre - Existing Cohorts</vt:lpstr>
      <vt:lpstr>The ENVESOME Toolbox</vt:lpstr>
      <vt:lpstr>The ENVESOME Toolbox</vt:lpstr>
      <vt:lpstr>The ENVESOME Cohorts</vt:lpstr>
      <vt:lpstr>The ENVESOME Cohorts</vt:lpstr>
      <vt:lpstr>Key expected results </vt:lpstr>
      <vt:lpstr>Key expected results </vt:lpstr>
      <vt:lpstr>Expected political and societal impact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EHN_PowerPoint_template</dc:title>
  <dc:creator>accelCH</dc:creator>
  <cp:revision>1</cp:revision>
  <dcterms:created xsi:type="dcterms:W3CDTF">2022-02-02T12:00:59Z</dcterms:created>
  <dcterms:modified xsi:type="dcterms:W3CDTF">2025-09-19T10:08:43Z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0x010100D108B686C929644C9E8321D406164F8A</vt:lpwstr>
  </property>
  <property fmtid="{D5CDD505-2E9C-101B-9397-08002B2CF9AE}" pid="3" name="MediaServiceImageTags">
    <vt:lpwstr/>
  </property>
  <property fmtid="{D5CDD505-2E9C-101B-9397-08002B2CF9AE}" pid="4" name="_dlc_DocIdItemGuid">
    <vt:lpwstr>fae481c9-02a9-4873-aefe-544cc801a3d2</vt:lpwstr>
  </property>
</Properties>
</file>