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6" r:id="rId4"/>
  </p:sldMasterIdLst>
  <p:notesMasterIdLst>
    <p:notesMasterId r:id="rId13"/>
  </p:notesMasterIdLst>
  <p:handoutMasterIdLst>
    <p:handoutMasterId r:id="rId14"/>
  </p:handoutMasterIdLst>
  <p:sldIdLst>
    <p:sldId id="258" r:id="rId5"/>
    <p:sldId id="261" r:id="rId6"/>
    <p:sldId id="266" r:id="rId7"/>
    <p:sldId id="265" r:id="rId8"/>
    <p:sldId id="271" r:id="rId9"/>
    <p:sldId id="272" r:id="rId10"/>
    <p:sldId id="267" r:id="rId11"/>
    <p:sldId id="264" r:id="rId12"/>
  </p:sldIdLst>
  <p:sldSz cx="12192000" cy="6858000"/>
  <p:notesSz cx="6858000" cy="9144000"/>
  <p:embeddedFontLst>
    <p:embeddedFont>
      <p:font typeface="Corbel" panose="020B0503020204020204" pitchFamily="34" charset="0"/>
      <p:regular r:id="rId15"/>
      <p:bold r:id="rId16"/>
      <p:italic r:id="rId17"/>
      <p:boldItalic r:id="rId18"/>
    </p:embeddedFont>
    <p:embeddedFont>
      <p:font typeface="Source Sans Pro" panose="020B0503030403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5B4"/>
    <a:srgbClr val="D9FC99"/>
    <a:srgbClr val="8D4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92215-EB04-46FE-9758-9AB1F8C330D1}" v="51" dt="2025-09-24T08:40:19.588"/>
    <p1510:client id="{9BFAA36E-A624-462E-8416-8B0F664BF732}" v="7" dt="2025-09-24T08:47:07.757"/>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4660"/>
  </p:normalViewPr>
  <p:slideViewPr>
    <p:cSldViewPr snapToGrid="0">
      <p:cViewPr varScale="1">
        <p:scale>
          <a:sx n="75" d="100"/>
          <a:sy n="75" d="100"/>
        </p:scale>
        <p:origin x="797"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MELDA ONTORIA OVIEDO" userId="e6f34357-b713-4b7d-ae52-409f9cd2ae8f" providerId="ADAL" clId="{6C1D67F6-43D3-4DB1-A021-046C35A217FD}"/>
    <pc:docChg chg="modSld">
      <pc:chgData name="IMELDA ONTORIA OVIEDO" userId="e6f34357-b713-4b7d-ae52-409f9cd2ae8f" providerId="ADAL" clId="{6C1D67F6-43D3-4DB1-A021-046C35A217FD}" dt="2025-09-24T08:47:07.757" v="9" actId="1036"/>
      <pc:docMkLst>
        <pc:docMk/>
      </pc:docMkLst>
      <pc:sldChg chg="modSp mod">
        <pc:chgData name="IMELDA ONTORIA OVIEDO" userId="e6f34357-b713-4b7d-ae52-409f9cd2ae8f" providerId="ADAL" clId="{6C1D67F6-43D3-4DB1-A021-046C35A217FD}" dt="2025-09-24T08:47:07.757" v="9" actId="1036"/>
        <pc:sldMkLst>
          <pc:docMk/>
          <pc:sldMk cId="661029179" sldId="266"/>
        </pc:sldMkLst>
        <pc:spChg chg="mod">
          <ac:chgData name="IMELDA ONTORIA OVIEDO" userId="e6f34357-b713-4b7d-ae52-409f9cd2ae8f" providerId="ADAL" clId="{6C1D67F6-43D3-4DB1-A021-046C35A217FD}" dt="2025-09-24T08:47:02.705" v="2" actId="14100"/>
          <ac:spMkLst>
            <pc:docMk/>
            <pc:sldMk cId="661029179" sldId="266"/>
            <ac:spMk id="7" creationId="{3449AC0D-58CE-8F9E-3E67-B7575107A37B}"/>
          </ac:spMkLst>
        </pc:spChg>
        <pc:spChg chg="mod">
          <ac:chgData name="IMELDA ONTORIA OVIEDO" userId="e6f34357-b713-4b7d-ae52-409f9cd2ae8f" providerId="ADAL" clId="{6C1D67F6-43D3-4DB1-A021-046C35A217FD}" dt="2025-09-24T08:47:07.757" v="9" actId="1036"/>
          <ac:spMkLst>
            <pc:docMk/>
            <pc:sldMk cId="661029179" sldId="266"/>
            <ac:spMk id="17" creationId="{8E09C94E-7BD7-C096-2470-BCFE0AD2C65A}"/>
          </ac:spMkLst>
        </pc:spChg>
        <pc:spChg chg="mod">
          <ac:chgData name="IMELDA ONTORIA OVIEDO" userId="e6f34357-b713-4b7d-ae52-409f9cd2ae8f" providerId="ADAL" clId="{6C1D67F6-43D3-4DB1-A021-046C35A217FD}" dt="2025-09-24T08:47:07.757" v="9" actId="1036"/>
          <ac:spMkLst>
            <pc:docMk/>
            <pc:sldMk cId="661029179" sldId="266"/>
            <ac:spMk id="20" creationId="{3FAA098B-1377-E834-2207-3559F7ADA51D}"/>
          </ac:spMkLst>
        </pc:spChg>
        <pc:spChg chg="mod">
          <ac:chgData name="IMELDA ONTORIA OVIEDO" userId="e6f34357-b713-4b7d-ae52-409f9cd2ae8f" providerId="ADAL" clId="{6C1D67F6-43D3-4DB1-A021-046C35A217FD}" dt="2025-09-24T08:47:07.757" v="9" actId="1036"/>
          <ac:spMkLst>
            <pc:docMk/>
            <pc:sldMk cId="661029179" sldId="266"/>
            <ac:spMk id="24" creationId="{78295C3E-9190-74BE-7E57-B7D0823E5CDB}"/>
          </ac:spMkLst>
        </pc:spChg>
        <pc:spChg chg="mod">
          <ac:chgData name="IMELDA ONTORIA OVIEDO" userId="e6f34357-b713-4b7d-ae52-409f9cd2ae8f" providerId="ADAL" clId="{6C1D67F6-43D3-4DB1-A021-046C35A217FD}" dt="2025-09-24T08:47:07.757" v="9" actId="1036"/>
          <ac:spMkLst>
            <pc:docMk/>
            <pc:sldMk cId="661029179" sldId="266"/>
            <ac:spMk id="29" creationId="{B10CA01D-2E08-03DF-4A46-D2E6DC127B08}"/>
          </ac:spMkLst>
        </pc:spChg>
        <pc:spChg chg="mod">
          <ac:chgData name="IMELDA ONTORIA OVIEDO" userId="e6f34357-b713-4b7d-ae52-409f9cd2ae8f" providerId="ADAL" clId="{6C1D67F6-43D3-4DB1-A021-046C35A217FD}" dt="2025-09-24T08:47:07.757" v="9" actId="1036"/>
          <ac:spMkLst>
            <pc:docMk/>
            <pc:sldMk cId="661029179" sldId="266"/>
            <ac:spMk id="30" creationId="{7DEE2313-A858-C7DD-7EFC-24F4D3CA336F}"/>
          </ac:spMkLst>
        </pc:spChg>
        <pc:spChg chg="mod">
          <ac:chgData name="IMELDA ONTORIA OVIEDO" userId="e6f34357-b713-4b7d-ae52-409f9cd2ae8f" providerId="ADAL" clId="{6C1D67F6-43D3-4DB1-A021-046C35A217FD}" dt="2025-09-24T08:47:07.757" v="9" actId="1036"/>
          <ac:spMkLst>
            <pc:docMk/>
            <pc:sldMk cId="661029179" sldId="266"/>
            <ac:spMk id="1027" creationId="{DDD4D011-7726-3DBA-6F59-AAF27D5DC84E}"/>
          </ac:spMkLst>
        </pc:spChg>
        <pc:spChg chg="mod">
          <ac:chgData name="IMELDA ONTORIA OVIEDO" userId="e6f34357-b713-4b7d-ae52-409f9cd2ae8f" providerId="ADAL" clId="{6C1D67F6-43D3-4DB1-A021-046C35A217FD}" dt="2025-09-24T08:47:07.757" v="9" actId="1036"/>
          <ac:spMkLst>
            <pc:docMk/>
            <pc:sldMk cId="661029179" sldId="266"/>
            <ac:spMk id="1030" creationId="{47E42F5E-A43D-C598-15ED-941057B7E7B6}"/>
          </ac:spMkLst>
        </pc:spChg>
        <pc:spChg chg="mod">
          <ac:chgData name="IMELDA ONTORIA OVIEDO" userId="e6f34357-b713-4b7d-ae52-409f9cd2ae8f" providerId="ADAL" clId="{6C1D67F6-43D3-4DB1-A021-046C35A217FD}" dt="2025-09-24T08:47:07.757" v="9" actId="1036"/>
          <ac:spMkLst>
            <pc:docMk/>
            <pc:sldMk cId="661029179" sldId="266"/>
            <ac:spMk id="1031" creationId="{5CB0B778-4A9C-816D-C1C7-5BC5BBAE04E1}"/>
          </ac:spMkLst>
        </pc:spChg>
        <pc:spChg chg="mod">
          <ac:chgData name="IMELDA ONTORIA OVIEDO" userId="e6f34357-b713-4b7d-ae52-409f9cd2ae8f" providerId="ADAL" clId="{6C1D67F6-43D3-4DB1-A021-046C35A217FD}" dt="2025-09-24T08:47:07.757" v="9" actId="1036"/>
          <ac:spMkLst>
            <pc:docMk/>
            <pc:sldMk cId="661029179" sldId="266"/>
            <ac:spMk id="1032" creationId="{60EFAB0D-6136-3155-0E3C-6531D7E6A490}"/>
          </ac:spMkLst>
        </pc:spChg>
        <pc:spChg chg="mod">
          <ac:chgData name="IMELDA ONTORIA OVIEDO" userId="e6f34357-b713-4b7d-ae52-409f9cd2ae8f" providerId="ADAL" clId="{6C1D67F6-43D3-4DB1-A021-046C35A217FD}" dt="2025-09-24T08:47:07.757" v="9" actId="1036"/>
          <ac:spMkLst>
            <pc:docMk/>
            <pc:sldMk cId="661029179" sldId="266"/>
            <ac:spMk id="1037" creationId="{61551D76-A5B9-E028-439E-2921783E418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‹Nº›</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‹Nº›</a:t>
            </a:fld>
            <a:endParaRPr lang="en-US"/>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0C9026-9F98-38A1-C151-51FC388342B0}"/>
              </a:ext>
            </a:extLst>
          </p:cNvPr>
          <p:cNvSpPr/>
          <p:nvPr userDrawn="1"/>
        </p:nvSpPr>
        <p:spPr>
          <a:xfrm flipV="1">
            <a:off x="0" y="6153331"/>
            <a:ext cx="12192000" cy="7079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701269" y="1953806"/>
            <a:ext cx="10415909" cy="1973223"/>
          </a:xfrm>
        </p:spPr>
        <p:txBody>
          <a:bodyPr lIns="0" rIns="0" anchor="t">
            <a:normAutofit/>
          </a:bodyPr>
          <a:lstStyle>
            <a:lvl1pPr algn="l">
              <a:defRPr sz="4000" b="1">
                <a:solidFill>
                  <a:schemeClr val="tx1"/>
                </a:solidFill>
              </a:defRPr>
            </a:lvl1pPr>
          </a:lstStyle>
          <a:p>
            <a:pPr lvl="0">
              <a:defRPr/>
            </a:pPr>
            <a:r>
              <a:rPr lang="en-US" dirty="0"/>
              <a:t>Click to edit Master text styles</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701269" y="4048692"/>
            <a:ext cx="10415909" cy="1691569"/>
          </a:xfrm>
        </p:spPr>
        <p:txBody>
          <a:bodyPr lIns="0" rIns="0">
            <a:normAutofit/>
          </a:bodyPr>
          <a:lstStyle>
            <a:lvl1pPr marL="0" indent="0" algn="l">
              <a:buNone/>
              <a:defRPr sz="32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a:t>
            </a:r>
          </a:p>
        </p:txBody>
      </p:sp>
      <p:grpSp>
        <p:nvGrpSpPr>
          <p:cNvPr id="10" name="Group 9">
            <a:extLst>
              <a:ext uri="{FF2B5EF4-FFF2-40B4-BE49-F238E27FC236}">
                <a16:creationId xmlns:a16="http://schemas.microsoft.com/office/drawing/2014/main" id="{1E299837-3BE5-3B43-4E7F-51A2110EC5EA}"/>
              </a:ext>
            </a:extLst>
          </p:cNvPr>
          <p:cNvGrpSpPr/>
          <p:nvPr userDrawn="1"/>
        </p:nvGrpSpPr>
        <p:grpSpPr>
          <a:xfrm>
            <a:off x="701269" y="6229707"/>
            <a:ext cx="8878160" cy="564712"/>
            <a:chOff x="701269" y="6172557"/>
            <a:chExt cx="8878160" cy="564712"/>
          </a:xfrm>
        </p:grpSpPr>
        <p:sp>
          <p:nvSpPr>
            <p:cNvPr id="5" name="TextBox 4">
              <a:extLst>
                <a:ext uri="{FF2B5EF4-FFF2-40B4-BE49-F238E27FC236}">
                  <a16:creationId xmlns:a16="http://schemas.microsoft.com/office/drawing/2014/main" id="{F488B961-3AA9-CDFD-4F96-4A30BB4935BA}"/>
                </a:ext>
              </a:extLst>
            </p:cNvPr>
            <p:cNvSpPr txBox="1"/>
            <p:nvPr userDrawn="1"/>
          </p:nvSpPr>
          <p:spPr>
            <a:xfrm>
              <a:off x="1356050" y="6265485"/>
              <a:ext cx="8223379" cy="369332"/>
            </a:xfrm>
            <a:prstGeom prst="rect">
              <a:avLst/>
            </a:prstGeom>
            <a:noFill/>
          </p:spPr>
          <p:txBody>
            <a:bodyPr wrap="square" rtlCol="0">
              <a:spAutoFit/>
            </a:bodyPr>
            <a:lstStyle/>
            <a:p>
              <a:pPr algn="just">
                <a:spcBef>
                  <a:spcPts val="300"/>
                </a:spcBef>
                <a:spcAft>
                  <a:spcPts val="300"/>
                </a:spcAft>
              </a:pPr>
              <a:r>
                <a:rPr lang="en-GB" sz="900" dirty="0">
                  <a:solidFill>
                    <a:srgbClr val="000000"/>
                  </a:solidFill>
                  <a:effectLst/>
                  <a:latin typeface="Arial" panose="020B0604020202020204" pitchFamily="34" charset="0"/>
                  <a:ea typeface="Calibri" panose="020F0502020204030204" pitchFamily="34" charset="0"/>
                </a:rPr>
                <a:t>Funded by the European Union. Views and opinions expressed are however those of the author(s) only and do not necessarily reflect those of the European Union or the European Health and Digital Executive Agency (</a:t>
              </a:r>
              <a:r>
                <a:rPr lang="en-GB" sz="900" dirty="0" err="1">
                  <a:solidFill>
                    <a:srgbClr val="000000"/>
                  </a:solidFill>
                  <a:effectLst/>
                  <a:latin typeface="Arial" panose="020B0604020202020204" pitchFamily="34" charset="0"/>
                  <a:ea typeface="Calibri" panose="020F0502020204030204" pitchFamily="34" charset="0"/>
                </a:rPr>
                <a:t>HaDEA</a:t>
              </a:r>
              <a:r>
                <a:rPr lang="en-GB" sz="900" dirty="0">
                  <a:solidFill>
                    <a:srgbClr val="000000"/>
                  </a:solidFill>
                  <a:effectLst/>
                  <a:latin typeface="Arial" panose="020B0604020202020204" pitchFamily="34" charset="0"/>
                  <a:ea typeface="Calibri" panose="020F0502020204030204" pitchFamily="34" charset="0"/>
                </a:rPr>
                <a:t>). Neither the European Union nor the granting authority can be held responsible for them.</a:t>
              </a:r>
            </a:p>
          </p:txBody>
        </p:sp>
        <p:pic>
          <p:nvPicPr>
            <p:cNvPr id="7" name="Picture 6">
              <a:extLst>
                <a:ext uri="{FF2B5EF4-FFF2-40B4-BE49-F238E27FC236}">
                  <a16:creationId xmlns:a16="http://schemas.microsoft.com/office/drawing/2014/main" id="{996F6BEF-D13F-9DDE-1147-20B8BE0718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269" y="6172557"/>
              <a:ext cx="557201" cy="564712"/>
            </a:xfrm>
            <a:prstGeom prst="rect">
              <a:avLst/>
            </a:prstGeom>
            <a:noFill/>
            <a:ln>
              <a:noFill/>
            </a:ln>
          </p:spPr>
        </p:pic>
      </p:grpSp>
      <p:sp>
        <p:nvSpPr>
          <p:cNvPr id="12" name="Rectangle 11">
            <a:extLst>
              <a:ext uri="{FF2B5EF4-FFF2-40B4-BE49-F238E27FC236}">
                <a16:creationId xmlns:a16="http://schemas.microsoft.com/office/drawing/2014/main" id="{9F287B39-72C6-9454-3E02-36B1E1A38B43}"/>
              </a:ext>
            </a:extLst>
          </p:cNvPr>
          <p:cNvSpPr/>
          <p:nvPr userDrawn="1"/>
        </p:nvSpPr>
        <p:spPr>
          <a:xfrm>
            <a:off x="0" y="6113948"/>
            <a:ext cx="12192000" cy="489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96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68BE6F-F4EB-C8E2-192C-A24A57949E2E}"/>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Rectangle 8">
            <a:extLst>
              <a:ext uri="{FF2B5EF4-FFF2-40B4-BE49-F238E27FC236}">
                <a16:creationId xmlns:a16="http://schemas.microsoft.com/office/drawing/2014/main" id="{2D507A90-9BE8-CD56-DC84-64CEAF39334D}"/>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14873" y="1967023"/>
            <a:ext cx="10830368" cy="4117517"/>
          </a:xfrm>
        </p:spPr>
        <p:txBody>
          <a:bodyPr lIns="0" tIns="0" rIns="0" bIns="0">
            <a:normAutofit/>
          </a:bodyPr>
          <a:lstStyle>
            <a:lvl1pPr marL="0" indent="0">
              <a:lnSpc>
                <a:spcPct val="100000"/>
              </a:lnSpc>
              <a:spcBef>
                <a:spcPts val="600"/>
              </a:spcBef>
              <a:buNone/>
              <a:defRPr sz="2000" i="0">
                <a:solidFill>
                  <a:schemeClr val="tx2"/>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pic>
        <p:nvPicPr>
          <p:cNvPr id="7" name="Picture 6" descr="A blue text on a black background&#10;&#10;AI-generated content may be incorrect.">
            <a:extLst>
              <a:ext uri="{FF2B5EF4-FFF2-40B4-BE49-F238E27FC236}">
                <a16:creationId xmlns:a16="http://schemas.microsoft.com/office/drawing/2014/main" id="{FF1542F0-5E85-31E7-DBA9-2EE1B731AE35}"/>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425367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BD4368-EE1F-2449-8809-75311F8D38E1}"/>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Rectangle 3">
            <a:extLst>
              <a:ext uri="{FF2B5EF4-FFF2-40B4-BE49-F238E27FC236}">
                <a16:creationId xmlns:a16="http://schemas.microsoft.com/office/drawing/2014/main" id="{18541A7D-D626-FB76-9F9D-C2BA2917278B}"/>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14873" y="1967023"/>
            <a:ext cx="10830368" cy="4117517"/>
          </a:xfrm>
        </p:spPr>
        <p:txBody>
          <a:bodyPr lIns="0" tIns="0" rIns="0" bIns="0">
            <a:normAutofit/>
          </a:bodyPr>
          <a:lstStyle>
            <a:lvl1pPr marL="0" indent="0">
              <a:lnSpc>
                <a:spcPct val="100000"/>
              </a:lnSpc>
              <a:spcBef>
                <a:spcPts val="600"/>
              </a:spcBef>
              <a:buNone/>
              <a:defRPr sz="2000" i="0">
                <a:solidFill>
                  <a:schemeClr val="tx2"/>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sp>
        <p:nvSpPr>
          <p:cNvPr id="12" name="Text Placeholder 4">
            <a:extLst>
              <a:ext uri="{FF2B5EF4-FFF2-40B4-BE49-F238E27FC236}">
                <a16:creationId xmlns:a16="http://schemas.microsoft.com/office/drawing/2014/main" id="{BF8A32ED-775E-794C-6235-558F8089CEFC}"/>
              </a:ext>
            </a:extLst>
          </p:cNvPr>
          <p:cNvSpPr>
            <a:spLocks noGrp="1"/>
          </p:cNvSpPr>
          <p:nvPr>
            <p:ph type="body" sz="quarter" idx="13" hasCustomPrompt="1"/>
          </p:nvPr>
        </p:nvSpPr>
        <p:spPr>
          <a:xfrm>
            <a:off x="610337" y="1270581"/>
            <a:ext cx="10830367" cy="476250"/>
          </a:xfrm>
        </p:spPr>
        <p:txBody>
          <a:bodyPr>
            <a:noAutofit/>
          </a:bodyPr>
          <a:lstStyle>
            <a:lvl1pPr marL="0" indent="0">
              <a:buNone/>
              <a:defRPr sz="2800">
                <a:solidFill>
                  <a:schemeClr val="tx1"/>
                </a:solidFill>
              </a:defRPr>
            </a:lvl1pPr>
          </a:lstStyle>
          <a:p>
            <a:pPr lvl="0"/>
            <a:r>
              <a:rPr lang="en-GB" dirty="0"/>
              <a:t>Subtitle</a:t>
            </a:r>
          </a:p>
        </p:txBody>
      </p:sp>
      <p:sp>
        <p:nvSpPr>
          <p:cNvPr id="13" name="Title 1">
            <a:extLst>
              <a:ext uri="{FF2B5EF4-FFF2-40B4-BE49-F238E27FC236}">
                <a16:creationId xmlns:a16="http://schemas.microsoft.com/office/drawing/2014/main" id="{B1F56678-5A94-EEE2-1366-210980140D59}"/>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pic>
        <p:nvPicPr>
          <p:cNvPr id="5" name="Picture 4" descr="A blue text on a black background&#10;&#10;AI-generated content may be incorrect.">
            <a:extLst>
              <a:ext uri="{FF2B5EF4-FFF2-40B4-BE49-F238E27FC236}">
                <a16:creationId xmlns:a16="http://schemas.microsoft.com/office/drawing/2014/main" id="{3F08F9E5-0D6A-6886-CFE4-850E93E9C8D7}"/>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60544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1A5B56-B0F7-6850-C07F-439563A89ACD}"/>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a:extLst>
              <a:ext uri="{FF2B5EF4-FFF2-40B4-BE49-F238E27FC236}">
                <a16:creationId xmlns:a16="http://schemas.microsoft.com/office/drawing/2014/main" id="{FE5F1D4A-0BC7-F6AA-1663-4A5BF11C2C9C}"/>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sp>
        <p:nvSpPr>
          <p:cNvPr id="12" name="Text Placeholder 4">
            <a:extLst>
              <a:ext uri="{FF2B5EF4-FFF2-40B4-BE49-F238E27FC236}">
                <a16:creationId xmlns:a16="http://schemas.microsoft.com/office/drawing/2014/main" id="{BF8A32ED-775E-794C-6235-558F8089CEFC}"/>
              </a:ext>
            </a:extLst>
          </p:cNvPr>
          <p:cNvSpPr>
            <a:spLocks noGrp="1"/>
          </p:cNvSpPr>
          <p:nvPr>
            <p:ph type="body" sz="quarter" idx="13" hasCustomPrompt="1"/>
          </p:nvPr>
        </p:nvSpPr>
        <p:spPr>
          <a:xfrm>
            <a:off x="610337" y="1270581"/>
            <a:ext cx="10830368" cy="476250"/>
          </a:xfrm>
        </p:spPr>
        <p:txBody>
          <a:bodyPr>
            <a:noAutofit/>
          </a:bodyPr>
          <a:lstStyle>
            <a:lvl1pPr marL="0" indent="0">
              <a:buNone/>
              <a:defRPr sz="2800">
                <a:solidFill>
                  <a:schemeClr val="tx1"/>
                </a:solidFill>
              </a:defRPr>
            </a:lvl1pPr>
          </a:lstStyle>
          <a:p>
            <a:pPr lvl="0"/>
            <a:r>
              <a:rPr lang="en-GB" dirty="0"/>
              <a:t>Subtitle</a:t>
            </a:r>
          </a:p>
        </p:txBody>
      </p:sp>
      <p:sp>
        <p:nvSpPr>
          <p:cNvPr id="13" name="Title 1">
            <a:extLst>
              <a:ext uri="{FF2B5EF4-FFF2-40B4-BE49-F238E27FC236}">
                <a16:creationId xmlns:a16="http://schemas.microsoft.com/office/drawing/2014/main" id="{B1F56678-5A94-EEE2-1366-210980140D59}"/>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sp>
        <p:nvSpPr>
          <p:cNvPr id="2" name="Text Placeholder 5">
            <a:extLst>
              <a:ext uri="{FF2B5EF4-FFF2-40B4-BE49-F238E27FC236}">
                <a16:creationId xmlns:a16="http://schemas.microsoft.com/office/drawing/2014/main" id="{41073347-0CE4-82C8-7F8B-891F0ACC6BEE}"/>
              </a:ext>
            </a:extLst>
          </p:cNvPr>
          <p:cNvSpPr>
            <a:spLocks noGrp="1"/>
          </p:cNvSpPr>
          <p:nvPr>
            <p:ph type="body" sz="quarter" idx="11" hasCustomPrompt="1"/>
          </p:nvPr>
        </p:nvSpPr>
        <p:spPr>
          <a:xfrm>
            <a:off x="614363" y="1796879"/>
            <a:ext cx="5481637" cy="4518197"/>
          </a:xfrm>
        </p:spPr>
        <p:txBody>
          <a:bodyPr>
            <a:normAutofit/>
          </a:bodyPr>
          <a:lstStyle>
            <a:lvl1pPr>
              <a:defRPr sz="2000"/>
            </a:lvl1pPr>
            <a:lvl2pPr>
              <a:defRPr sz="1800"/>
            </a:lvl2pPr>
          </a:lstStyle>
          <a:p>
            <a:pPr lvl="0"/>
            <a:r>
              <a:rPr lang="en-US" dirty="0"/>
              <a:t>First level text</a:t>
            </a:r>
          </a:p>
          <a:p>
            <a:pPr lvl="1"/>
            <a:r>
              <a:rPr lang="en-US" dirty="0"/>
              <a:t>Second level text</a:t>
            </a:r>
          </a:p>
        </p:txBody>
      </p:sp>
      <p:sp>
        <p:nvSpPr>
          <p:cNvPr id="4" name="SmartArt Placeholder 3">
            <a:extLst>
              <a:ext uri="{FF2B5EF4-FFF2-40B4-BE49-F238E27FC236}">
                <a16:creationId xmlns:a16="http://schemas.microsoft.com/office/drawing/2014/main" id="{397A92AE-4DB8-5433-138E-55818838F6DC}"/>
              </a:ext>
            </a:extLst>
          </p:cNvPr>
          <p:cNvSpPr>
            <a:spLocks noGrp="1"/>
          </p:cNvSpPr>
          <p:nvPr>
            <p:ph type="dgm" sz="quarter" idx="10" hasCustomPrompt="1"/>
          </p:nvPr>
        </p:nvSpPr>
        <p:spPr>
          <a:xfrm>
            <a:off x="6189664" y="2355693"/>
            <a:ext cx="5402261" cy="3959383"/>
          </a:xfrm>
        </p:spPr>
        <p:txBody>
          <a:bodyPr>
            <a:normAutofit/>
          </a:bodyPr>
          <a:lstStyle>
            <a:lvl1pPr>
              <a:defRPr sz="1800"/>
            </a:lvl1pPr>
          </a:lstStyle>
          <a:p>
            <a:r>
              <a:rPr lang="en-GB" dirty="0"/>
              <a:t>Graphic</a:t>
            </a:r>
          </a:p>
        </p:txBody>
      </p:sp>
      <p:sp>
        <p:nvSpPr>
          <p:cNvPr id="6" name="Content Placeholder 5">
            <a:extLst>
              <a:ext uri="{FF2B5EF4-FFF2-40B4-BE49-F238E27FC236}">
                <a16:creationId xmlns:a16="http://schemas.microsoft.com/office/drawing/2014/main" id="{8C2B93EB-87F5-E003-0B1C-A7A8898F0067}"/>
              </a:ext>
            </a:extLst>
          </p:cNvPr>
          <p:cNvSpPr>
            <a:spLocks noGrp="1"/>
          </p:cNvSpPr>
          <p:nvPr>
            <p:ph sz="quarter" idx="14" hasCustomPrompt="1"/>
          </p:nvPr>
        </p:nvSpPr>
        <p:spPr>
          <a:xfrm>
            <a:off x="6189664" y="1796879"/>
            <a:ext cx="5251041" cy="411012"/>
          </a:xfrm>
        </p:spPr>
        <p:txBody>
          <a:bodyPr>
            <a:noAutofit/>
          </a:bodyPr>
          <a:lstStyle>
            <a:lvl1pPr marL="0" indent="0">
              <a:buNone/>
              <a:defRPr sz="2000"/>
            </a:lvl1pPr>
          </a:lstStyle>
          <a:p>
            <a:pPr lvl="0"/>
            <a:r>
              <a:rPr lang="en-US" dirty="0"/>
              <a:t>Graphic title</a:t>
            </a:r>
            <a:endParaRPr lang="en-GB" dirty="0"/>
          </a:p>
        </p:txBody>
      </p:sp>
      <p:pic>
        <p:nvPicPr>
          <p:cNvPr id="5" name="Picture 4" descr="A blue text on a black background&#10;&#10;AI-generated content may be incorrect.">
            <a:extLst>
              <a:ext uri="{FF2B5EF4-FFF2-40B4-BE49-F238E27FC236}">
                <a16:creationId xmlns:a16="http://schemas.microsoft.com/office/drawing/2014/main" id="{BAD8D68C-2FCA-3A29-AD83-80870A366AFB}"/>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03301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4767E0-56AB-2E63-7E48-CF303A4AC69F}"/>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a:extLst>
              <a:ext uri="{FF2B5EF4-FFF2-40B4-BE49-F238E27FC236}">
                <a16:creationId xmlns:a16="http://schemas.microsoft.com/office/drawing/2014/main" id="{88A99943-F73F-2FEE-D52D-0946F5568D0F}"/>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sp>
        <p:nvSpPr>
          <p:cNvPr id="13" name="Title 1">
            <a:extLst>
              <a:ext uri="{FF2B5EF4-FFF2-40B4-BE49-F238E27FC236}">
                <a16:creationId xmlns:a16="http://schemas.microsoft.com/office/drawing/2014/main" id="{B1F56678-5A94-EEE2-1366-210980140D59}"/>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sp>
        <p:nvSpPr>
          <p:cNvPr id="2" name="Text Placeholder 5">
            <a:extLst>
              <a:ext uri="{FF2B5EF4-FFF2-40B4-BE49-F238E27FC236}">
                <a16:creationId xmlns:a16="http://schemas.microsoft.com/office/drawing/2014/main" id="{41073347-0CE4-82C8-7F8B-891F0ACC6BEE}"/>
              </a:ext>
            </a:extLst>
          </p:cNvPr>
          <p:cNvSpPr>
            <a:spLocks noGrp="1"/>
          </p:cNvSpPr>
          <p:nvPr>
            <p:ph type="body" sz="quarter" idx="11" hasCustomPrompt="1"/>
          </p:nvPr>
        </p:nvSpPr>
        <p:spPr>
          <a:xfrm>
            <a:off x="614363" y="1796879"/>
            <a:ext cx="5481637" cy="4518197"/>
          </a:xfrm>
        </p:spPr>
        <p:txBody>
          <a:bodyPr>
            <a:normAutofit/>
          </a:bodyPr>
          <a:lstStyle>
            <a:lvl1pPr>
              <a:defRPr sz="2000"/>
            </a:lvl1pPr>
            <a:lvl2pPr>
              <a:defRPr sz="1800"/>
            </a:lvl2pPr>
          </a:lstStyle>
          <a:p>
            <a:pPr lvl="0"/>
            <a:r>
              <a:rPr lang="en-US" dirty="0"/>
              <a:t>First level text</a:t>
            </a:r>
          </a:p>
          <a:p>
            <a:pPr lvl="1"/>
            <a:r>
              <a:rPr lang="en-US" dirty="0"/>
              <a:t>Second level text</a:t>
            </a:r>
          </a:p>
        </p:txBody>
      </p:sp>
      <p:sp>
        <p:nvSpPr>
          <p:cNvPr id="4" name="SmartArt Placeholder 3">
            <a:extLst>
              <a:ext uri="{FF2B5EF4-FFF2-40B4-BE49-F238E27FC236}">
                <a16:creationId xmlns:a16="http://schemas.microsoft.com/office/drawing/2014/main" id="{397A92AE-4DB8-5433-138E-55818838F6DC}"/>
              </a:ext>
            </a:extLst>
          </p:cNvPr>
          <p:cNvSpPr>
            <a:spLocks noGrp="1"/>
          </p:cNvSpPr>
          <p:nvPr>
            <p:ph type="dgm" sz="quarter" idx="10" hasCustomPrompt="1"/>
          </p:nvPr>
        </p:nvSpPr>
        <p:spPr>
          <a:xfrm>
            <a:off x="6189664" y="2355693"/>
            <a:ext cx="5255577" cy="3959383"/>
          </a:xfrm>
        </p:spPr>
        <p:txBody>
          <a:bodyPr>
            <a:normAutofit/>
          </a:bodyPr>
          <a:lstStyle>
            <a:lvl1pPr>
              <a:defRPr sz="1800"/>
            </a:lvl1pPr>
          </a:lstStyle>
          <a:p>
            <a:r>
              <a:rPr lang="en-GB" dirty="0"/>
              <a:t>Graphic</a:t>
            </a:r>
          </a:p>
        </p:txBody>
      </p:sp>
      <p:sp>
        <p:nvSpPr>
          <p:cNvPr id="6" name="Content Placeholder 5">
            <a:extLst>
              <a:ext uri="{FF2B5EF4-FFF2-40B4-BE49-F238E27FC236}">
                <a16:creationId xmlns:a16="http://schemas.microsoft.com/office/drawing/2014/main" id="{8C2B93EB-87F5-E003-0B1C-A7A8898F0067}"/>
              </a:ext>
            </a:extLst>
          </p:cNvPr>
          <p:cNvSpPr>
            <a:spLocks noGrp="1"/>
          </p:cNvSpPr>
          <p:nvPr>
            <p:ph sz="quarter" idx="14" hasCustomPrompt="1"/>
          </p:nvPr>
        </p:nvSpPr>
        <p:spPr>
          <a:xfrm>
            <a:off x="6189664" y="1796879"/>
            <a:ext cx="5255577" cy="411012"/>
          </a:xfrm>
        </p:spPr>
        <p:txBody>
          <a:bodyPr>
            <a:noAutofit/>
          </a:bodyPr>
          <a:lstStyle>
            <a:lvl1pPr marL="0" indent="0">
              <a:buNone/>
              <a:defRPr sz="2000"/>
            </a:lvl1pPr>
          </a:lstStyle>
          <a:p>
            <a:pPr lvl="0"/>
            <a:r>
              <a:rPr lang="en-US" dirty="0"/>
              <a:t>Graphic title</a:t>
            </a:r>
            <a:endParaRPr lang="en-GB" dirty="0"/>
          </a:p>
        </p:txBody>
      </p:sp>
      <p:pic>
        <p:nvPicPr>
          <p:cNvPr id="5" name="Picture 4" descr="A blue text on a black background&#10;&#10;AI-generated content may be incorrect.">
            <a:extLst>
              <a:ext uri="{FF2B5EF4-FFF2-40B4-BE49-F238E27FC236}">
                <a16:creationId xmlns:a16="http://schemas.microsoft.com/office/drawing/2014/main" id="{C82AE53E-B871-3164-4A92-797A9451457E}"/>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04819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AB52B6-865C-84D8-6EED-9973EA07E519}"/>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Rectangle 2">
            <a:extLst>
              <a:ext uri="{FF2B5EF4-FFF2-40B4-BE49-F238E27FC236}">
                <a16:creationId xmlns:a16="http://schemas.microsoft.com/office/drawing/2014/main" id="{DD04F28D-4C88-0885-3F38-39B6B3EAFC39}"/>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pic>
        <p:nvPicPr>
          <p:cNvPr id="5" name="Picture 4" descr="A blue text on a black background&#10;&#10;AI-generated content may be incorrect.">
            <a:extLst>
              <a:ext uri="{FF2B5EF4-FFF2-40B4-BE49-F238E27FC236}">
                <a16:creationId xmlns:a16="http://schemas.microsoft.com/office/drawing/2014/main" id="{203BAAAF-5FDC-C95D-CB89-B3F6BBC986D5}"/>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735490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614873" y="365125"/>
            <a:ext cx="10978078"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614873" y="1825625"/>
            <a:ext cx="10978078" cy="4351338"/>
          </a:xfrm>
          <a:prstGeom prst="rect">
            <a:avLst/>
          </a:prstGeom>
        </p:spPr>
        <p:txBody>
          <a:bodyPr vert="horz" lIns="91440" tIns="45720" rIns="91440" bIns="45720" rtlCol="0">
            <a:normAutofit/>
          </a:bodyPr>
          <a:lstStyle/>
          <a:p>
            <a:pPr lvl="0">
              <a:defRPr/>
            </a:pPr>
            <a:r>
              <a:rPr lang="en-US" dirty="0"/>
              <a:t>Click to edit Master text styles</a:t>
            </a:r>
          </a:p>
          <a:p>
            <a:pPr lvl="1">
              <a:defRPr/>
            </a:pPr>
            <a:r>
              <a:rPr lang="en-US" dirty="0"/>
              <a:t>Second level</a:t>
            </a:r>
          </a:p>
          <a:p>
            <a:pPr lvl="2">
              <a:defRPr/>
            </a:pPr>
            <a:r>
              <a:rPr lang="en-US" dirty="0"/>
              <a:t>Third level</a:t>
            </a:r>
          </a:p>
          <a:p>
            <a:pPr lvl="3">
              <a:defRPr/>
            </a:pPr>
            <a:r>
              <a:rPr lang="en-US" dirty="0"/>
              <a:t>Fourth level</a:t>
            </a:r>
          </a:p>
        </p:txBody>
      </p:sp>
    </p:spTree>
    <p:extLst>
      <p:ext uri="{BB962C8B-B14F-4D97-AF65-F5344CB8AC3E}">
        <p14:creationId xmlns:p14="http://schemas.microsoft.com/office/powerpoint/2010/main" val="16008628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ysClr val="windowText" lastClr="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ysClr val="windowText" lastClr="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ysClr val="windowText" lastClr="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ysClr val="windowText" lastClr="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18" Type="http://schemas.openxmlformats.org/officeDocument/2006/relationships/image" Target="../media/image35.emf"/><Relationship Id="rId3" Type="http://schemas.openxmlformats.org/officeDocument/2006/relationships/image" Target="../media/image20.emf"/><Relationship Id="rId21" Type="http://schemas.openxmlformats.org/officeDocument/2006/relationships/image" Target="../media/image38.emf"/><Relationship Id="rId7" Type="http://schemas.openxmlformats.org/officeDocument/2006/relationships/image" Target="../media/image24.emf"/><Relationship Id="rId12" Type="http://schemas.openxmlformats.org/officeDocument/2006/relationships/image" Target="../media/image29.emf"/><Relationship Id="rId17" Type="http://schemas.openxmlformats.org/officeDocument/2006/relationships/image" Target="../media/image34.emf"/><Relationship Id="rId2" Type="http://schemas.openxmlformats.org/officeDocument/2006/relationships/image" Target="../media/image19.png"/><Relationship Id="rId16" Type="http://schemas.openxmlformats.org/officeDocument/2006/relationships/image" Target="../media/image33.emf"/><Relationship Id="rId20" Type="http://schemas.openxmlformats.org/officeDocument/2006/relationships/image" Target="../media/image37.emf"/><Relationship Id="rId1" Type="http://schemas.openxmlformats.org/officeDocument/2006/relationships/slideLayout" Target="../slideLayouts/slideLayout3.xml"/><Relationship Id="rId6" Type="http://schemas.openxmlformats.org/officeDocument/2006/relationships/image" Target="../media/image23.emf"/><Relationship Id="rId11" Type="http://schemas.openxmlformats.org/officeDocument/2006/relationships/image" Target="../media/image28.emf"/><Relationship Id="rId24" Type="http://schemas.openxmlformats.org/officeDocument/2006/relationships/image" Target="../media/image41.emf"/><Relationship Id="rId5" Type="http://schemas.openxmlformats.org/officeDocument/2006/relationships/image" Target="../media/image22.emf"/><Relationship Id="rId15" Type="http://schemas.openxmlformats.org/officeDocument/2006/relationships/image" Target="../media/image32.emf"/><Relationship Id="rId23" Type="http://schemas.openxmlformats.org/officeDocument/2006/relationships/image" Target="../media/image40.emf"/><Relationship Id="rId10" Type="http://schemas.openxmlformats.org/officeDocument/2006/relationships/image" Target="../media/image27.emf"/><Relationship Id="rId19" Type="http://schemas.openxmlformats.org/officeDocument/2006/relationships/image" Target="../media/image36.emf"/><Relationship Id="rId4" Type="http://schemas.openxmlformats.org/officeDocument/2006/relationships/image" Target="../media/image21.emf"/><Relationship Id="rId9" Type="http://schemas.openxmlformats.org/officeDocument/2006/relationships/image" Target="../media/image26.emf"/><Relationship Id="rId14" Type="http://schemas.openxmlformats.org/officeDocument/2006/relationships/image" Target="../media/image31.emf"/><Relationship Id="rId22" Type="http://schemas.openxmlformats.org/officeDocument/2006/relationships/image" Target="../media/image39.emf"/></Relationships>
</file>

<file path=ppt/slides/_rels/slide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sv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701269" y="2085278"/>
            <a:ext cx="10989988" cy="1841751"/>
          </a:xfrm>
        </p:spPr>
        <p:txBody>
          <a:bodyPr>
            <a:normAutofit/>
          </a:bodyPr>
          <a:lstStyle/>
          <a:p>
            <a:r>
              <a:rPr lang="en-US" dirty="0"/>
              <a:t>UPRISE</a:t>
            </a:r>
            <a:br>
              <a:rPr lang="en-US" dirty="0"/>
            </a:br>
            <a:r>
              <a:rPr lang="en-US" sz="3200" b="0" dirty="0"/>
              <a:t>Unravelling ultrafine particulate matter and micro nano plastic’s mechanisms of impact on fetal health</a:t>
            </a:r>
            <a:endParaRPr lang="en-US" b="0" dirty="0"/>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p:txBody>
          <a:bodyPr/>
          <a:lstStyle/>
          <a:p>
            <a:r>
              <a:rPr lang="en-US" b="0" dirty="0"/>
              <a:t>September 25</a:t>
            </a:r>
            <a:r>
              <a:rPr lang="en-US" b="0" baseline="30000" dirty="0"/>
              <a:t>th</a:t>
            </a:r>
            <a:r>
              <a:rPr lang="en-US" b="0" dirty="0"/>
              <a:t>,2025 | </a:t>
            </a:r>
            <a:r>
              <a:rPr lang="en-US" b="0" i="1" dirty="0"/>
              <a:t>Alba Ruiz Gaitán, Fundación para la </a:t>
            </a:r>
            <a:r>
              <a:rPr lang="en-US" b="0" i="1" dirty="0" err="1"/>
              <a:t>Investigación</a:t>
            </a:r>
            <a:r>
              <a:rPr lang="en-US" b="0" i="1" dirty="0"/>
              <a:t> del Hospital </a:t>
            </a:r>
            <a:r>
              <a:rPr lang="en-US" b="0" i="1" dirty="0" err="1"/>
              <a:t>Politècnic</a:t>
            </a:r>
            <a:r>
              <a:rPr lang="en-US" b="0" i="1" dirty="0"/>
              <a:t> </a:t>
            </a:r>
            <a:r>
              <a:rPr lang="en-US" b="0" i="1" dirty="0" err="1"/>
              <a:t>i</a:t>
            </a:r>
            <a:r>
              <a:rPr lang="en-US" b="0" i="1" dirty="0"/>
              <a:t> </a:t>
            </a:r>
            <a:r>
              <a:rPr lang="en-US" b="0" i="1" dirty="0" err="1"/>
              <a:t>Universitari</a:t>
            </a:r>
            <a:r>
              <a:rPr lang="en-US" b="0" i="1" dirty="0"/>
              <a:t> La Fe</a:t>
            </a:r>
          </a:p>
        </p:txBody>
      </p:sp>
      <p:pic>
        <p:nvPicPr>
          <p:cNvPr id="6" name="Picture 5" descr="A colorful logo with a black background&#10;&#10;AI-generated content may be incorrect.">
            <a:extLst>
              <a:ext uri="{FF2B5EF4-FFF2-40B4-BE49-F238E27FC236}">
                <a16:creationId xmlns:a16="http://schemas.microsoft.com/office/drawing/2014/main" id="{48C5E37A-2F6F-9B09-F16F-73DD564CC02A}"/>
              </a:ext>
            </a:extLst>
          </p:cNvPr>
          <p:cNvPicPr>
            <a:picLocks noGrp="1" noRot="1" noChangeAspect="1" noMove="1" noResize="1" noEditPoints="1" noAdjustHandles="1" noChangeArrowheads="1" noChangeShapeType="1" noCrop="1"/>
          </p:cNvPicPr>
          <p:nvPr/>
        </p:nvPicPr>
        <p:blipFill>
          <a:blip r:embed="rId2">
            <a:alphaModFix amt="5000"/>
            <a:extLst>
              <a:ext uri="{BEBA8EAE-BF5A-486C-A8C5-ECC9F3942E4B}">
                <a14:imgProps xmlns:a14="http://schemas.microsoft.com/office/drawing/2010/main">
                  <a14:imgLayer r:embed="rId3">
                    <a14:imgEffect>
                      <a14:saturation sat="0"/>
                    </a14:imgEffect>
                  </a14:imgLayer>
                </a14:imgProps>
              </a:ext>
            </a:extLst>
          </a:blip>
          <a:srcRect t="12739" r="18846" b="21366"/>
          <a:stretch/>
        </p:blipFill>
        <p:spPr>
          <a:xfrm>
            <a:off x="4917441" y="0"/>
            <a:ext cx="7274560" cy="6146800"/>
          </a:xfrm>
          <a:prstGeom prst="rect">
            <a:avLst/>
          </a:prstGeom>
        </p:spPr>
      </p:pic>
      <p:pic>
        <p:nvPicPr>
          <p:cNvPr id="9" name="Picture 8" descr="A blue text on a black background&#10;&#10;AI-generated content may be incorrect.">
            <a:extLst>
              <a:ext uri="{FF2B5EF4-FFF2-40B4-BE49-F238E27FC236}">
                <a16:creationId xmlns:a16="http://schemas.microsoft.com/office/drawing/2014/main" id="{47C2FA49-62DE-E4A7-4218-E9748ECA070C}"/>
              </a:ext>
            </a:extLst>
          </p:cNvPr>
          <p:cNvPicPr>
            <a:picLocks noChangeAspect="1"/>
          </p:cNvPicPr>
          <p:nvPr/>
        </p:nvPicPr>
        <p:blipFill>
          <a:blip r:embed="rId4"/>
          <a:stretch>
            <a:fillRect/>
          </a:stretch>
        </p:blipFill>
        <p:spPr>
          <a:xfrm>
            <a:off x="4555273" y="339867"/>
            <a:ext cx="6941034" cy="1328723"/>
          </a:xfrm>
          <a:prstGeom prst="rect">
            <a:avLst/>
          </a:prstGeom>
        </p:spPr>
      </p:pic>
      <p:pic>
        <p:nvPicPr>
          <p:cNvPr id="7" name="Imagen 6">
            <a:extLst>
              <a:ext uri="{FF2B5EF4-FFF2-40B4-BE49-F238E27FC236}">
                <a16:creationId xmlns:a16="http://schemas.microsoft.com/office/drawing/2014/main" id="{E8892A18-B139-FA30-6FBC-530FA0B4E077}"/>
              </a:ext>
            </a:extLst>
          </p:cNvPr>
          <p:cNvPicPr>
            <a:picLocks noChangeAspect="1"/>
          </p:cNvPicPr>
          <p:nvPr/>
        </p:nvPicPr>
        <p:blipFill>
          <a:blip r:embed="rId5"/>
          <a:stretch>
            <a:fillRect/>
          </a:stretch>
        </p:blipFill>
        <p:spPr>
          <a:xfrm>
            <a:off x="453435" y="766119"/>
            <a:ext cx="3070365" cy="902471"/>
          </a:xfrm>
          <a:prstGeom prst="rect">
            <a:avLst/>
          </a:prstGeom>
        </p:spPr>
      </p:pic>
    </p:spTree>
    <p:extLst>
      <p:ext uri="{BB962C8B-B14F-4D97-AF65-F5344CB8AC3E}">
        <p14:creationId xmlns:p14="http://schemas.microsoft.com/office/powerpoint/2010/main" val="301306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0">
            <a:extLst>
              <a:ext uri="{FF2B5EF4-FFF2-40B4-BE49-F238E27FC236}">
                <a16:creationId xmlns:a16="http://schemas.microsoft.com/office/drawing/2014/main" id="{0660F108-D8B4-3E84-18A0-CA65A870E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167" y="5815527"/>
            <a:ext cx="904168" cy="60309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144EE79C-E37D-0F0F-642A-6795C9352985}"/>
              </a:ext>
            </a:extLst>
          </p:cNvPr>
          <p:cNvSpPr>
            <a:spLocks noGrp="1"/>
          </p:cNvSpPr>
          <p:nvPr>
            <p:ph idx="1"/>
          </p:nvPr>
        </p:nvSpPr>
        <p:spPr>
          <a:xfrm>
            <a:off x="614873" y="1967023"/>
            <a:ext cx="10830368" cy="3895297"/>
          </a:xfrm>
        </p:spPr>
        <p:txBody>
          <a:bodyPr>
            <a:normAutofit/>
          </a:bodyPr>
          <a:lstStyle/>
          <a:p>
            <a:pPr marL="342900" indent="-342900" algn="just">
              <a:buFont typeface="Arial" panose="020B0604020202020204" pitchFamily="34" charset="0"/>
              <a:buChar char="•"/>
            </a:pPr>
            <a:r>
              <a:rPr lang="en-US" dirty="0"/>
              <a:t>UPRISE aims to investigate how exposure </a:t>
            </a:r>
            <a:r>
              <a:rPr lang="en-US" b="1" dirty="0"/>
              <a:t>to airborne Ultrafine Particles (UFPs) and Micro and Nano Plastics (MNPs) </a:t>
            </a:r>
            <a:r>
              <a:rPr lang="en-US" dirty="0"/>
              <a:t>interferes the normal </a:t>
            </a:r>
            <a:r>
              <a:rPr lang="en-US" b="1" dirty="0"/>
              <a:t>fetal development </a:t>
            </a:r>
            <a:r>
              <a:rPr lang="en-US" dirty="0"/>
              <a:t>leading to a higher risk of preterm delivery. This, in turn predisposes individuals to a greater likelihood of developing </a:t>
            </a:r>
            <a:r>
              <a:rPr lang="en-US" b="1" dirty="0"/>
              <a:t>non-communicable diseases (NCDs)</a:t>
            </a:r>
            <a:r>
              <a:rPr lang="en-US" dirty="0"/>
              <a:t> later in their life.</a:t>
            </a:r>
          </a:p>
          <a:p>
            <a:pPr marL="342900" indent="-342900" algn="just">
              <a:buFont typeface="Arial" panose="020B0604020202020204" pitchFamily="34" charset="0"/>
              <a:buChar char="•"/>
            </a:pPr>
            <a:r>
              <a:rPr lang="en-US" dirty="0"/>
              <a:t>It relies on the combined expertise of four fields:</a:t>
            </a:r>
          </a:p>
          <a:p>
            <a:pPr lvl="1" algn="just"/>
            <a:r>
              <a:rPr lang="en-US" i="0" dirty="0">
                <a:solidFill>
                  <a:srgbClr val="3A55B4"/>
                </a:solidFill>
              </a:rPr>
              <a:t>- Environmental exposure (monitoring and modelling)</a:t>
            </a:r>
          </a:p>
          <a:p>
            <a:pPr lvl="1" algn="just"/>
            <a:r>
              <a:rPr lang="en-US" i="0" dirty="0">
                <a:solidFill>
                  <a:srgbClr val="3A55B4"/>
                </a:solidFill>
              </a:rPr>
              <a:t>- Epidemiology</a:t>
            </a:r>
          </a:p>
          <a:p>
            <a:pPr lvl="1" algn="just"/>
            <a:r>
              <a:rPr lang="en-US" i="0" dirty="0">
                <a:solidFill>
                  <a:srgbClr val="3A55B4"/>
                </a:solidFill>
              </a:rPr>
              <a:t>- Toxicology</a:t>
            </a:r>
          </a:p>
          <a:p>
            <a:pPr lvl="1" algn="just"/>
            <a:r>
              <a:rPr lang="en-US" i="0" dirty="0">
                <a:solidFill>
                  <a:srgbClr val="3A55B4"/>
                </a:solidFill>
              </a:rPr>
              <a:t>- Health impact assessment</a:t>
            </a:r>
          </a:p>
          <a:p>
            <a:pPr marL="342900" indent="-342900" algn="just">
              <a:buFont typeface="Arial" panose="020B0604020202020204" pitchFamily="34" charset="0"/>
              <a:buChar char="•"/>
            </a:pPr>
            <a:r>
              <a:rPr lang="en-US" dirty="0"/>
              <a:t>Its goal is to support evidence-based policymaking</a:t>
            </a:r>
          </a:p>
          <a:p>
            <a:pPr algn="just"/>
            <a:endParaRPr lang="en-GB" dirty="0"/>
          </a:p>
        </p:txBody>
      </p:sp>
      <p:sp>
        <p:nvSpPr>
          <p:cNvPr id="3" name="Slide Number Placeholder 2">
            <a:extLst>
              <a:ext uri="{FF2B5EF4-FFF2-40B4-BE49-F238E27FC236}">
                <a16:creationId xmlns:a16="http://schemas.microsoft.com/office/drawing/2014/main" id="{EF7E7FAF-E07D-4F21-619A-C5E57D571594}"/>
              </a:ext>
            </a:extLst>
          </p:cNvPr>
          <p:cNvSpPr>
            <a:spLocks noGrp="1"/>
          </p:cNvSpPr>
          <p:nvPr>
            <p:ph type="sldNum" sz="quarter" idx="12"/>
          </p:nvPr>
        </p:nvSpPr>
        <p:spPr/>
        <p:txBody>
          <a:bodyPr/>
          <a:lstStyle/>
          <a:p>
            <a:fld id="{FD56064D-2103-4EB8-B936-28D9B50A58DD}" type="slidenum">
              <a:rPr lang="en-US" smtClean="0"/>
              <a:pPr/>
              <a:t>2</a:t>
            </a:fld>
            <a:endParaRPr lang="en-US" dirty="0"/>
          </a:p>
        </p:txBody>
      </p:sp>
      <p:sp>
        <p:nvSpPr>
          <p:cNvPr id="5" name="Title 4">
            <a:extLst>
              <a:ext uri="{FF2B5EF4-FFF2-40B4-BE49-F238E27FC236}">
                <a16:creationId xmlns:a16="http://schemas.microsoft.com/office/drawing/2014/main" id="{CEF433C6-5231-6326-7B2A-96F6A836EB7B}"/>
              </a:ext>
            </a:extLst>
          </p:cNvPr>
          <p:cNvSpPr>
            <a:spLocks noGrp="1"/>
          </p:cNvSpPr>
          <p:nvPr>
            <p:ph type="title"/>
          </p:nvPr>
        </p:nvSpPr>
        <p:spPr/>
        <p:txBody>
          <a:bodyPr/>
          <a:lstStyle/>
          <a:p>
            <a:r>
              <a:rPr lang="en-GB" dirty="0"/>
              <a:t>Scientific challenge and context</a:t>
            </a:r>
          </a:p>
        </p:txBody>
      </p:sp>
      <p:pic>
        <p:nvPicPr>
          <p:cNvPr id="4" name="Imagen 3">
            <a:extLst>
              <a:ext uri="{FF2B5EF4-FFF2-40B4-BE49-F238E27FC236}">
                <a16:creationId xmlns:a16="http://schemas.microsoft.com/office/drawing/2014/main" id="{2325F04D-0792-0819-C044-EA126466CB16}"/>
              </a:ext>
            </a:extLst>
          </p:cNvPr>
          <p:cNvPicPr>
            <a:picLocks noChangeAspect="1"/>
          </p:cNvPicPr>
          <p:nvPr/>
        </p:nvPicPr>
        <p:blipFill>
          <a:blip r:embed="rId3"/>
          <a:stretch>
            <a:fillRect/>
          </a:stretch>
        </p:blipFill>
        <p:spPr>
          <a:xfrm>
            <a:off x="7693614" y="5599380"/>
            <a:ext cx="758644" cy="758644"/>
          </a:xfrm>
          <a:prstGeom prst="rect">
            <a:avLst/>
          </a:prstGeom>
        </p:spPr>
      </p:pic>
      <p:pic>
        <p:nvPicPr>
          <p:cNvPr id="6" name="Imagen 5">
            <a:extLst>
              <a:ext uri="{FF2B5EF4-FFF2-40B4-BE49-F238E27FC236}">
                <a16:creationId xmlns:a16="http://schemas.microsoft.com/office/drawing/2014/main" id="{5E6B4E83-DB50-0E22-168E-F5C50CB938C5}"/>
              </a:ext>
            </a:extLst>
          </p:cNvPr>
          <p:cNvPicPr>
            <a:picLocks noChangeAspect="1"/>
          </p:cNvPicPr>
          <p:nvPr/>
        </p:nvPicPr>
        <p:blipFill>
          <a:blip r:embed="rId4"/>
          <a:stretch>
            <a:fillRect/>
          </a:stretch>
        </p:blipFill>
        <p:spPr>
          <a:xfrm>
            <a:off x="11532793" y="5739101"/>
            <a:ext cx="605264" cy="575475"/>
          </a:xfrm>
          <a:prstGeom prst="rect">
            <a:avLst/>
          </a:prstGeom>
        </p:spPr>
      </p:pic>
      <p:pic>
        <p:nvPicPr>
          <p:cNvPr id="7" name="Picture 2">
            <a:extLst>
              <a:ext uri="{FF2B5EF4-FFF2-40B4-BE49-F238E27FC236}">
                <a16:creationId xmlns:a16="http://schemas.microsoft.com/office/drawing/2014/main" id="{4FF25007-471F-5D30-7D62-7396C3297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2521" y="5907964"/>
            <a:ext cx="1192319" cy="3791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59FCACEC-A1A7-8954-65FB-2E0593C78C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1445" y="5982271"/>
            <a:ext cx="1279896" cy="35580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E7ACEF0F-D72C-518E-341A-BB1708F50C27}"/>
              </a:ext>
            </a:extLst>
          </p:cNvPr>
          <p:cNvPicPr>
            <a:picLocks noChangeAspect="1"/>
          </p:cNvPicPr>
          <p:nvPr/>
        </p:nvPicPr>
        <p:blipFill>
          <a:blip r:embed="rId7"/>
          <a:stretch>
            <a:fillRect/>
          </a:stretch>
        </p:blipFill>
        <p:spPr>
          <a:xfrm>
            <a:off x="11016654" y="5798776"/>
            <a:ext cx="482406" cy="456127"/>
          </a:xfrm>
          <a:prstGeom prst="rect">
            <a:avLst/>
          </a:prstGeom>
        </p:spPr>
      </p:pic>
      <p:pic>
        <p:nvPicPr>
          <p:cNvPr id="10" name="Picture 8">
            <a:extLst>
              <a:ext uri="{FF2B5EF4-FFF2-40B4-BE49-F238E27FC236}">
                <a16:creationId xmlns:a16="http://schemas.microsoft.com/office/drawing/2014/main" id="{39548CC8-B675-C77B-5F32-6E6778B50B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353" y="5763279"/>
            <a:ext cx="523721" cy="6085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7649A3A-9FF6-D5E4-3AB7-37AD80850A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6992" y="5978702"/>
            <a:ext cx="1348001" cy="3084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a:extLst>
              <a:ext uri="{FF2B5EF4-FFF2-40B4-BE49-F238E27FC236}">
                <a16:creationId xmlns:a16="http://schemas.microsoft.com/office/drawing/2014/main" id="{6267635B-C820-6ED9-20E3-918D99F3A5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1174" y="6008196"/>
            <a:ext cx="1279897" cy="2710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a:extLst>
              <a:ext uri="{FF2B5EF4-FFF2-40B4-BE49-F238E27FC236}">
                <a16:creationId xmlns:a16="http://schemas.microsoft.com/office/drawing/2014/main" id="{DD39F9C3-1EE1-887B-9BA4-A955266A8A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52136" y="5983532"/>
            <a:ext cx="1004548" cy="3271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a:extLst>
              <a:ext uri="{FF2B5EF4-FFF2-40B4-BE49-F238E27FC236}">
                <a16:creationId xmlns:a16="http://schemas.microsoft.com/office/drawing/2014/main" id="{8D4E358F-9AEB-0A06-9E5A-DA1C57A783D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416" t="17094" r="24045" b="16623"/>
          <a:stretch/>
        </p:blipFill>
        <p:spPr bwMode="auto">
          <a:xfrm>
            <a:off x="-12897" y="5804946"/>
            <a:ext cx="739028" cy="5547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a:extLst>
              <a:ext uri="{FF2B5EF4-FFF2-40B4-BE49-F238E27FC236}">
                <a16:creationId xmlns:a16="http://schemas.microsoft.com/office/drawing/2014/main" id="{9DE69E24-585A-4732-8B7F-94CF18C7D2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87450" y="6018289"/>
            <a:ext cx="868937" cy="26885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upo 16">
            <a:extLst>
              <a:ext uri="{FF2B5EF4-FFF2-40B4-BE49-F238E27FC236}">
                <a16:creationId xmlns:a16="http://schemas.microsoft.com/office/drawing/2014/main" id="{6CFDB2F7-F3E2-0F37-4989-40B7749A77DB}"/>
              </a:ext>
            </a:extLst>
          </p:cNvPr>
          <p:cNvGrpSpPr/>
          <p:nvPr/>
        </p:nvGrpSpPr>
        <p:grpSpPr>
          <a:xfrm>
            <a:off x="8284698" y="2954988"/>
            <a:ext cx="3266369" cy="2708606"/>
            <a:chOff x="1168773" y="2216494"/>
            <a:chExt cx="4801130" cy="3853939"/>
          </a:xfrm>
        </p:grpSpPr>
        <p:grpSp>
          <p:nvGrpSpPr>
            <p:cNvPr id="18" name="map_europe">
              <a:extLst>
                <a:ext uri="{FF2B5EF4-FFF2-40B4-BE49-F238E27FC236}">
                  <a16:creationId xmlns:a16="http://schemas.microsoft.com/office/drawing/2014/main" id="{3C05A919-CAFE-EF5F-075A-2D34B4116FCD}"/>
                </a:ext>
              </a:extLst>
            </p:cNvPr>
            <p:cNvGrpSpPr>
              <a:grpSpLocks/>
            </p:cNvGrpSpPr>
            <p:nvPr/>
          </p:nvGrpSpPr>
          <p:grpSpPr bwMode="auto">
            <a:xfrm>
              <a:off x="1168773" y="2216494"/>
              <a:ext cx="4801130" cy="3853939"/>
              <a:chOff x="5352453" y="-804247"/>
              <a:chExt cx="4059" cy="3414"/>
            </a:xfrm>
            <a:solidFill>
              <a:schemeClr val="bg2">
                <a:lumMod val="90000"/>
              </a:schemeClr>
            </a:solidFill>
          </p:grpSpPr>
          <p:sp>
            <p:nvSpPr>
              <p:cNvPr id="33" name="Freeform 132">
                <a:extLst>
                  <a:ext uri="{FF2B5EF4-FFF2-40B4-BE49-F238E27FC236}">
                    <a16:creationId xmlns:a16="http://schemas.microsoft.com/office/drawing/2014/main" id="{899E4B04-3635-6C03-1ED6-11079C43D32F}"/>
                  </a:ext>
                </a:extLst>
              </p:cNvPr>
              <p:cNvSpPr>
                <a:spLocks/>
              </p:cNvSpPr>
              <p:nvPr/>
            </p:nvSpPr>
            <p:spPr bwMode="gray">
              <a:xfrm>
                <a:off x="5352573" y="-803986"/>
                <a:ext cx="402" cy="339"/>
              </a:xfrm>
              <a:custGeom>
                <a:avLst/>
                <a:gdLst>
                  <a:gd name="T0" fmla="*/ 2 w 804"/>
                  <a:gd name="T1" fmla="*/ 0 h 680"/>
                  <a:gd name="T2" fmla="*/ 3 w 804"/>
                  <a:gd name="T3" fmla="*/ 0 h 680"/>
                  <a:gd name="T4" fmla="*/ 3 w 804"/>
                  <a:gd name="T5" fmla="*/ 1 h 680"/>
                  <a:gd name="T6" fmla="*/ 2 w 804"/>
                  <a:gd name="T7" fmla="*/ 1 h 680"/>
                  <a:gd name="T8" fmla="*/ 3 w 804"/>
                  <a:gd name="T9" fmla="*/ 1 h 680"/>
                  <a:gd name="T10" fmla="*/ 3 w 804"/>
                  <a:gd name="T11" fmla="*/ 1 h 680"/>
                  <a:gd name="T12" fmla="*/ 3 w 804"/>
                  <a:gd name="T13" fmla="*/ 1 h 680"/>
                  <a:gd name="T14" fmla="*/ 3 w 804"/>
                  <a:gd name="T15" fmla="*/ 1 h 680"/>
                  <a:gd name="T16" fmla="*/ 4 w 804"/>
                  <a:gd name="T17" fmla="*/ 1 h 680"/>
                  <a:gd name="T18" fmla="*/ 4 w 804"/>
                  <a:gd name="T19" fmla="*/ 1 h 680"/>
                  <a:gd name="T20" fmla="*/ 4 w 804"/>
                  <a:gd name="T21" fmla="*/ 1 h 680"/>
                  <a:gd name="T22" fmla="*/ 5 w 804"/>
                  <a:gd name="T23" fmla="*/ 1 h 680"/>
                  <a:gd name="T24" fmla="*/ 5 w 804"/>
                  <a:gd name="T25" fmla="*/ 1 h 680"/>
                  <a:gd name="T26" fmla="*/ 6 w 804"/>
                  <a:gd name="T27" fmla="*/ 1 h 680"/>
                  <a:gd name="T28" fmla="*/ 6 w 804"/>
                  <a:gd name="T29" fmla="*/ 1 h 680"/>
                  <a:gd name="T30" fmla="*/ 6 w 804"/>
                  <a:gd name="T31" fmla="*/ 2 h 680"/>
                  <a:gd name="T32" fmla="*/ 6 w 804"/>
                  <a:gd name="T33" fmla="*/ 2 h 680"/>
                  <a:gd name="T34" fmla="*/ 6 w 804"/>
                  <a:gd name="T35" fmla="*/ 2 h 680"/>
                  <a:gd name="T36" fmla="*/ 6 w 804"/>
                  <a:gd name="T37" fmla="*/ 2 h 680"/>
                  <a:gd name="T38" fmla="*/ 6 w 804"/>
                  <a:gd name="T39" fmla="*/ 2 h 680"/>
                  <a:gd name="T40" fmla="*/ 6 w 804"/>
                  <a:gd name="T41" fmla="*/ 3 h 680"/>
                  <a:gd name="T42" fmla="*/ 7 w 804"/>
                  <a:gd name="T43" fmla="*/ 3 h 680"/>
                  <a:gd name="T44" fmla="*/ 7 w 804"/>
                  <a:gd name="T45" fmla="*/ 4 h 680"/>
                  <a:gd name="T46" fmla="*/ 6 w 804"/>
                  <a:gd name="T47" fmla="*/ 4 h 680"/>
                  <a:gd name="T48" fmla="*/ 6 w 804"/>
                  <a:gd name="T49" fmla="*/ 4 h 680"/>
                  <a:gd name="T50" fmla="*/ 6 w 804"/>
                  <a:gd name="T51" fmla="*/ 4 h 680"/>
                  <a:gd name="T52" fmla="*/ 6 w 804"/>
                  <a:gd name="T53" fmla="*/ 4 h 680"/>
                  <a:gd name="T54" fmla="*/ 5 w 804"/>
                  <a:gd name="T55" fmla="*/ 4 h 680"/>
                  <a:gd name="T56" fmla="*/ 4 w 804"/>
                  <a:gd name="T57" fmla="*/ 5 h 680"/>
                  <a:gd name="T58" fmla="*/ 4 w 804"/>
                  <a:gd name="T59" fmla="*/ 5 h 680"/>
                  <a:gd name="T60" fmla="*/ 3 w 804"/>
                  <a:gd name="T61" fmla="*/ 5 h 680"/>
                  <a:gd name="T62" fmla="*/ 3 w 804"/>
                  <a:gd name="T63" fmla="*/ 5 h 680"/>
                  <a:gd name="T64" fmla="*/ 2 w 804"/>
                  <a:gd name="T65" fmla="*/ 5 h 680"/>
                  <a:gd name="T66" fmla="*/ 2 w 804"/>
                  <a:gd name="T67" fmla="*/ 4 h 680"/>
                  <a:gd name="T68" fmla="*/ 2 w 804"/>
                  <a:gd name="T69" fmla="*/ 4 h 680"/>
                  <a:gd name="T70" fmla="*/ 1 w 804"/>
                  <a:gd name="T71" fmla="*/ 3 h 680"/>
                  <a:gd name="T72" fmla="*/ 0 w 804"/>
                  <a:gd name="T73" fmla="*/ 3 h 680"/>
                  <a:gd name="T74" fmla="*/ 1 w 804"/>
                  <a:gd name="T75" fmla="*/ 3 h 680"/>
                  <a:gd name="T76" fmla="*/ 1 w 804"/>
                  <a:gd name="T77" fmla="*/ 3 h 680"/>
                  <a:gd name="T78" fmla="*/ 1 w 804"/>
                  <a:gd name="T79" fmla="*/ 3 h 680"/>
                  <a:gd name="T80" fmla="*/ 1 w 804"/>
                  <a:gd name="T81" fmla="*/ 3 h 680"/>
                  <a:gd name="T82" fmla="*/ 1 w 804"/>
                  <a:gd name="T83" fmla="*/ 2 h 680"/>
                  <a:gd name="T84" fmla="*/ 1 w 804"/>
                  <a:gd name="T85" fmla="*/ 2 h 680"/>
                  <a:gd name="T86" fmla="*/ 1 w 804"/>
                  <a:gd name="T87" fmla="*/ 2 h 680"/>
                  <a:gd name="T88" fmla="*/ 0 w 804"/>
                  <a:gd name="T89" fmla="*/ 2 h 680"/>
                  <a:gd name="T90" fmla="*/ 1 w 804"/>
                  <a:gd name="T91" fmla="*/ 1 h 680"/>
                  <a:gd name="T92" fmla="*/ 1 w 804"/>
                  <a:gd name="T93" fmla="*/ 1 h 680"/>
                  <a:gd name="T94" fmla="*/ 2 w 804"/>
                  <a:gd name="T95" fmla="*/ 2 h 680"/>
                  <a:gd name="T96" fmla="*/ 2 w 804"/>
                  <a:gd name="T97" fmla="*/ 2 h 680"/>
                  <a:gd name="T98" fmla="*/ 2 w 804"/>
                  <a:gd name="T99" fmla="*/ 1 h 680"/>
                  <a:gd name="T100" fmla="*/ 2 w 804"/>
                  <a:gd name="T101" fmla="*/ 1 h 680"/>
                  <a:gd name="T102" fmla="*/ 2 w 804"/>
                  <a:gd name="T103" fmla="*/ 1 h 680"/>
                  <a:gd name="T104" fmla="*/ 1 w 804"/>
                  <a:gd name="T105" fmla="*/ 1 h 680"/>
                  <a:gd name="T106" fmla="*/ 1 w 804"/>
                  <a:gd name="T107" fmla="*/ 0 h 680"/>
                  <a:gd name="T108" fmla="*/ 1 w 804"/>
                  <a:gd name="T109" fmla="*/ 0 h 680"/>
                  <a:gd name="T110" fmla="*/ 1 w 804"/>
                  <a:gd name="T111" fmla="*/ 0 h 680"/>
                  <a:gd name="T112" fmla="*/ 1 w 804"/>
                  <a:gd name="T113" fmla="*/ 0 h 680"/>
                  <a:gd name="T114" fmla="*/ 1 w 804"/>
                  <a:gd name="T115" fmla="*/ 0 h 680"/>
                  <a:gd name="T116" fmla="*/ 2 w 804"/>
                  <a:gd name="T117" fmla="*/ 0 h 680"/>
                  <a:gd name="T118" fmla="*/ 2 w 804"/>
                  <a:gd name="T119" fmla="*/ 0 h 680"/>
                  <a:gd name="T120" fmla="*/ 2 w 804"/>
                  <a:gd name="T121" fmla="*/ 0 h 680"/>
                  <a:gd name="T122" fmla="*/ 2 w 804"/>
                  <a:gd name="T123" fmla="*/ 0 h 680"/>
                  <a:gd name="T124" fmla="*/ 2 w 804"/>
                  <a:gd name="T125" fmla="*/ 0 h 6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4"/>
                  <a:gd name="T190" fmla="*/ 0 h 680"/>
                  <a:gd name="T191" fmla="*/ 804 w 804"/>
                  <a:gd name="T192" fmla="*/ 680 h 6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4" h="680">
                    <a:moveTo>
                      <a:pt x="202" y="0"/>
                    </a:moveTo>
                    <a:lnTo>
                      <a:pt x="242" y="27"/>
                    </a:lnTo>
                    <a:lnTo>
                      <a:pt x="242" y="67"/>
                    </a:lnTo>
                    <a:lnTo>
                      <a:pt x="269" y="108"/>
                    </a:lnTo>
                    <a:lnTo>
                      <a:pt x="255" y="121"/>
                    </a:lnTo>
                    <a:lnTo>
                      <a:pt x="280" y="135"/>
                    </a:lnTo>
                    <a:lnTo>
                      <a:pt x="242" y="186"/>
                    </a:lnTo>
                    <a:lnTo>
                      <a:pt x="242" y="254"/>
                    </a:lnTo>
                    <a:lnTo>
                      <a:pt x="269" y="213"/>
                    </a:lnTo>
                    <a:lnTo>
                      <a:pt x="307" y="213"/>
                    </a:lnTo>
                    <a:lnTo>
                      <a:pt x="294" y="240"/>
                    </a:lnTo>
                    <a:lnTo>
                      <a:pt x="334" y="240"/>
                    </a:lnTo>
                    <a:lnTo>
                      <a:pt x="348" y="200"/>
                    </a:lnTo>
                    <a:lnTo>
                      <a:pt x="348" y="135"/>
                    </a:lnTo>
                    <a:lnTo>
                      <a:pt x="374" y="148"/>
                    </a:lnTo>
                    <a:lnTo>
                      <a:pt x="374" y="213"/>
                    </a:lnTo>
                    <a:lnTo>
                      <a:pt x="388" y="240"/>
                    </a:lnTo>
                    <a:lnTo>
                      <a:pt x="401" y="200"/>
                    </a:lnTo>
                    <a:lnTo>
                      <a:pt x="428" y="186"/>
                    </a:lnTo>
                    <a:lnTo>
                      <a:pt x="468" y="186"/>
                    </a:lnTo>
                    <a:lnTo>
                      <a:pt x="482" y="200"/>
                    </a:lnTo>
                    <a:lnTo>
                      <a:pt x="482" y="240"/>
                    </a:lnTo>
                    <a:lnTo>
                      <a:pt x="509" y="200"/>
                    </a:lnTo>
                    <a:lnTo>
                      <a:pt x="536" y="200"/>
                    </a:lnTo>
                    <a:lnTo>
                      <a:pt x="563" y="254"/>
                    </a:lnTo>
                    <a:lnTo>
                      <a:pt x="603" y="213"/>
                    </a:lnTo>
                    <a:lnTo>
                      <a:pt x="616" y="254"/>
                    </a:lnTo>
                    <a:lnTo>
                      <a:pt x="643" y="240"/>
                    </a:lnTo>
                    <a:lnTo>
                      <a:pt x="657" y="186"/>
                    </a:lnTo>
                    <a:lnTo>
                      <a:pt x="697" y="200"/>
                    </a:lnTo>
                    <a:lnTo>
                      <a:pt x="724" y="213"/>
                    </a:lnTo>
                    <a:lnTo>
                      <a:pt x="710" y="267"/>
                    </a:lnTo>
                    <a:lnTo>
                      <a:pt x="724" y="294"/>
                    </a:lnTo>
                    <a:lnTo>
                      <a:pt x="737" y="267"/>
                    </a:lnTo>
                    <a:lnTo>
                      <a:pt x="764" y="254"/>
                    </a:lnTo>
                    <a:lnTo>
                      <a:pt x="764" y="280"/>
                    </a:lnTo>
                    <a:lnTo>
                      <a:pt x="737" y="307"/>
                    </a:lnTo>
                    <a:lnTo>
                      <a:pt x="764" y="334"/>
                    </a:lnTo>
                    <a:lnTo>
                      <a:pt x="764" y="348"/>
                    </a:lnTo>
                    <a:lnTo>
                      <a:pt x="737" y="374"/>
                    </a:lnTo>
                    <a:lnTo>
                      <a:pt x="778" y="388"/>
                    </a:lnTo>
                    <a:lnTo>
                      <a:pt x="764" y="399"/>
                    </a:lnTo>
                    <a:lnTo>
                      <a:pt x="804" y="426"/>
                    </a:lnTo>
                    <a:lnTo>
                      <a:pt x="804" y="467"/>
                    </a:lnTo>
                    <a:lnTo>
                      <a:pt x="764" y="493"/>
                    </a:lnTo>
                    <a:lnTo>
                      <a:pt x="791" y="547"/>
                    </a:lnTo>
                    <a:lnTo>
                      <a:pt x="778" y="547"/>
                    </a:lnTo>
                    <a:lnTo>
                      <a:pt x="764" y="520"/>
                    </a:lnTo>
                    <a:lnTo>
                      <a:pt x="764" y="561"/>
                    </a:lnTo>
                    <a:lnTo>
                      <a:pt x="751" y="574"/>
                    </a:lnTo>
                    <a:lnTo>
                      <a:pt x="724" y="588"/>
                    </a:lnTo>
                    <a:lnTo>
                      <a:pt x="697" y="588"/>
                    </a:lnTo>
                    <a:lnTo>
                      <a:pt x="670" y="614"/>
                    </a:lnTo>
                    <a:lnTo>
                      <a:pt x="657" y="628"/>
                    </a:lnTo>
                    <a:lnTo>
                      <a:pt x="630" y="639"/>
                    </a:lnTo>
                    <a:lnTo>
                      <a:pt x="603" y="628"/>
                    </a:lnTo>
                    <a:lnTo>
                      <a:pt x="549" y="628"/>
                    </a:lnTo>
                    <a:lnTo>
                      <a:pt x="495" y="653"/>
                    </a:lnTo>
                    <a:lnTo>
                      <a:pt x="442" y="666"/>
                    </a:lnTo>
                    <a:lnTo>
                      <a:pt x="428" y="666"/>
                    </a:lnTo>
                    <a:lnTo>
                      <a:pt x="415" y="653"/>
                    </a:lnTo>
                    <a:lnTo>
                      <a:pt x="374" y="653"/>
                    </a:lnTo>
                    <a:lnTo>
                      <a:pt x="361" y="666"/>
                    </a:lnTo>
                    <a:lnTo>
                      <a:pt x="321" y="680"/>
                    </a:lnTo>
                    <a:lnTo>
                      <a:pt x="269" y="680"/>
                    </a:lnTo>
                    <a:lnTo>
                      <a:pt x="242" y="653"/>
                    </a:lnTo>
                    <a:lnTo>
                      <a:pt x="215" y="614"/>
                    </a:lnTo>
                    <a:lnTo>
                      <a:pt x="161" y="601"/>
                    </a:lnTo>
                    <a:lnTo>
                      <a:pt x="161" y="561"/>
                    </a:lnTo>
                    <a:lnTo>
                      <a:pt x="134" y="520"/>
                    </a:lnTo>
                    <a:lnTo>
                      <a:pt x="121" y="507"/>
                    </a:lnTo>
                    <a:lnTo>
                      <a:pt x="67" y="507"/>
                    </a:lnTo>
                    <a:lnTo>
                      <a:pt x="14" y="467"/>
                    </a:lnTo>
                    <a:lnTo>
                      <a:pt x="0" y="467"/>
                    </a:lnTo>
                    <a:lnTo>
                      <a:pt x="14" y="440"/>
                    </a:lnTo>
                    <a:lnTo>
                      <a:pt x="14" y="413"/>
                    </a:lnTo>
                    <a:lnTo>
                      <a:pt x="40" y="440"/>
                    </a:lnTo>
                    <a:lnTo>
                      <a:pt x="67" y="440"/>
                    </a:lnTo>
                    <a:lnTo>
                      <a:pt x="94" y="440"/>
                    </a:lnTo>
                    <a:lnTo>
                      <a:pt x="108" y="440"/>
                    </a:lnTo>
                    <a:lnTo>
                      <a:pt x="94" y="413"/>
                    </a:lnTo>
                    <a:lnTo>
                      <a:pt x="94" y="399"/>
                    </a:lnTo>
                    <a:lnTo>
                      <a:pt x="108" y="374"/>
                    </a:lnTo>
                    <a:lnTo>
                      <a:pt x="94" y="374"/>
                    </a:lnTo>
                    <a:lnTo>
                      <a:pt x="94" y="334"/>
                    </a:lnTo>
                    <a:lnTo>
                      <a:pt x="108" y="307"/>
                    </a:lnTo>
                    <a:lnTo>
                      <a:pt x="67" y="294"/>
                    </a:lnTo>
                    <a:lnTo>
                      <a:pt x="40" y="267"/>
                    </a:lnTo>
                    <a:lnTo>
                      <a:pt x="14" y="267"/>
                    </a:lnTo>
                    <a:lnTo>
                      <a:pt x="0" y="267"/>
                    </a:lnTo>
                    <a:lnTo>
                      <a:pt x="0" y="240"/>
                    </a:lnTo>
                    <a:lnTo>
                      <a:pt x="14" y="240"/>
                    </a:lnTo>
                    <a:lnTo>
                      <a:pt x="54" y="254"/>
                    </a:lnTo>
                    <a:lnTo>
                      <a:pt x="94" y="254"/>
                    </a:lnTo>
                    <a:lnTo>
                      <a:pt x="121" y="267"/>
                    </a:lnTo>
                    <a:lnTo>
                      <a:pt x="161" y="294"/>
                    </a:lnTo>
                    <a:lnTo>
                      <a:pt x="188" y="267"/>
                    </a:lnTo>
                    <a:lnTo>
                      <a:pt x="161" y="267"/>
                    </a:lnTo>
                    <a:lnTo>
                      <a:pt x="121" y="240"/>
                    </a:lnTo>
                    <a:lnTo>
                      <a:pt x="134" y="213"/>
                    </a:lnTo>
                    <a:lnTo>
                      <a:pt x="188" y="227"/>
                    </a:lnTo>
                    <a:lnTo>
                      <a:pt x="188" y="186"/>
                    </a:lnTo>
                    <a:lnTo>
                      <a:pt x="148" y="160"/>
                    </a:lnTo>
                    <a:lnTo>
                      <a:pt x="134" y="160"/>
                    </a:lnTo>
                    <a:lnTo>
                      <a:pt x="94" y="160"/>
                    </a:lnTo>
                    <a:lnTo>
                      <a:pt x="54" y="148"/>
                    </a:lnTo>
                    <a:lnTo>
                      <a:pt x="27" y="108"/>
                    </a:lnTo>
                    <a:lnTo>
                      <a:pt x="40" y="94"/>
                    </a:lnTo>
                    <a:lnTo>
                      <a:pt x="67" y="121"/>
                    </a:lnTo>
                    <a:lnTo>
                      <a:pt x="67" y="81"/>
                    </a:lnTo>
                    <a:lnTo>
                      <a:pt x="108" y="121"/>
                    </a:lnTo>
                    <a:lnTo>
                      <a:pt x="121" y="121"/>
                    </a:lnTo>
                    <a:lnTo>
                      <a:pt x="81" y="94"/>
                    </a:lnTo>
                    <a:lnTo>
                      <a:pt x="94" y="54"/>
                    </a:lnTo>
                    <a:lnTo>
                      <a:pt x="108" y="54"/>
                    </a:lnTo>
                    <a:lnTo>
                      <a:pt x="108" y="41"/>
                    </a:lnTo>
                    <a:lnTo>
                      <a:pt x="148" y="27"/>
                    </a:lnTo>
                    <a:lnTo>
                      <a:pt x="175" y="81"/>
                    </a:lnTo>
                    <a:lnTo>
                      <a:pt x="175" y="108"/>
                    </a:lnTo>
                    <a:lnTo>
                      <a:pt x="188" y="81"/>
                    </a:lnTo>
                    <a:lnTo>
                      <a:pt x="202" y="121"/>
                    </a:lnTo>
                    <a:lnTo>
                      <a:pt x="202" y="94"/>
                    </a:lnTo>
                    <a:lnTo>
                      <a:pt x="188" y="41"/>
                    </a:lnTo>
                    <a:lnTo>
                      <a:pt x="215" y="41"/>
                    </a:lnTo>
                    <a:lnTo>
                      <a:pt x="215" y="27"/>
                    </a:lnTo>
                    <a:lnTo>
                      <a:pt x="188" y="14"/>
                    </a:lnTo>
                    <a:lnTo>
                      <a:pt x="202" y="0"/>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34" name="Freeform 133">
                <a:extLst>
                  <a:ext uri="{FF2B5EF4-FFF2-40B4-BE49-F238E27FC236}">
                    <a16:creationId xmlns:a16="http://schemas.microsoft.com/office/drawing/2014/main" id="{27175FA9-F329-F7A1-4AF1-59B894E6BEB9}"/>
                  </a:ext>
                </a:extLst>
              </p:cNvPr>
              <p:cNvSpPr>
                <a:spLocks/>
              </p:cNvSpPr>
              <p:nvPr/>
            </p:nvSpPr>
            <p:spPr bwMode="gray">
              <a:xfrm>
                <a:off x="5352741" y="-802758"/>
                <a:ext cx="286" cy="321"/>
              </a:xfrm>
              <a:custGeom>
                <a:avLst/>
                <a:gdLst>
                  <a:gd name="T0" fmla="*/ 3 w 574"/>
                  <a:gd name="T1" fmla="*/ 0 h 643"/>
                  <a:gd name="T2" fmla="*/ 3 w 574"/>
                  <a:gd name="T3" fmla="*/ 0 h 643"/>
                  <a:gd name="T4" fmla="*/ 3 w 574"/>
                  <a:gd name="T5" fmla="*/ 1 h 643"/>
                  <a:gd name="T6" fmla="*/ 3 w 574"/>
                  <a:gd name="T7" fmla="*/ 1 h 643"/>
                  <a:gd name="T8" fmla="*/ 3 w 574"/>
                  <a:gd name="T9" fmla="*/ 1 h 643"/>
                  <a:gd name="T10" fmla="*/ 4 w 574"/>
                  <a:gd name="T11" fmla="*/ 1 h 643"/>
                  <a:gd name="T12" fmla="*/ 4 w 574"/>
                  <a:gd name="T13" fmla="*/ 1 h 643"/>
                  <a:gd name="T14" fmla="*/ 4 w 574"/>
                  <a:gd name="T15" fmla="*/ 2 h 643"/>
                  <a:gd name="T16" fmla="*/ 4 w 574"/>
                  <a:gd name="T17" fmla="*/ 2 h 643"/>
                  <a:gd name="T18" fmla="*/ 3 w 574"/>
                  <a:gd name="T19" fmla="*/ 4 h 643"/>
                  <a:gd name="T20" fmla="*/ 3 w 574"/>
                  <a:gd name="T21" fmla="*/ 4 h 643"/>
                  <a:gd name="T22" fmla="*/ 3 w 574"/>
                  <a:gd name="T23" fmla="*/ 4 h 643"/>
                  <a:gd name="T24" fmla="*/ 2 w 574"/>
                  <a:gd name="T25" fmla="*/ 4 h 643"/>
                  <a:gd name="T26" fmla="*/ 1 w 574"/>
                  <a:gd name="T27" fmla="*/ 4 h 643"/>
                  <a:gd name="T28" fmla="*/ 0 w 574"/>
                  <a:gd name="T29" fmla="*/ 5 h 643"/>
                  <a:gd name="T30" fmla="*/ 0 w 574"/>
                  <a:gd name="T31" fmla="*/ 4 h 643"/>
                  <a:gd name="T32" fmla="*/ 0 w 574"/>
                  <a:gd name="T33" fmla="*/ 4 h 643"/>
                  <a:gd name="T34" fmla="*/ 0 w 574"/>
                  <a:gd name="T35" fmla="*/ 4 h 643"/>
                  <a:gd name="T36" fmla="*/ 0 w 574"/>
                  <a:gd name="T37" fmla="*/ 4 h 643"/>
                  <a:gd name="T38" fmla="*/ 0 w 574"/>
                  <a:gd name="T39" fmla="*/ 3 h 643"/>
                  <a:gd name="T40" fmla="*/ 0 w 574"/>
                  <a:gd name="T41" fmla="*/ 3 h 643"/>
                  <a:gd name="T42" fmla="*/ 0 w 574"/>
                  <a:gd name="T43" fmla="*/ 3 h 643"/>
                  <a:gd name="T44" fmla="*/ 1 w 574"/>
                  <a:gd name="T45" fmla="*/ 3 h 643"/>
                  <a:gd name="T46" fmla="*/ 1 w 574"/>
                  <a:gd name="T47" fmla="*/ 3 h 643"/>
                  <a:gd name="T48" fmla="*/ 1 w 574"/>
                  <a:gd name="T49" fmla="*/ 3 h 643"/>
                  <a:gd name="T50" fmla="*/ 1 w 574"/>
                  <a:gd name="T51" fmla="*/ 2 h 643"/>
                  <a:gd name="T52" fmla="*/ 1 w 574"/>
                  <a:gd name="T53" fmla="*/ 2 h 643"/>
                  <a:gd name="T54" fmla="*/ 0 w 574"/>
                  <a:gd name="T55" fmla="*/ 1 h 643"/>
                  <a:gd name="T56" fmla="*/ 1 w 574"/>
                  <a:gd name="T57" fmla="*/ 1 h 643"/>
                  <a:gd name="T58" fmla="*/ 1 w 574"/>
                  <a:gd name="T59" fmla="*/ 1 h 643"/>
                  <a:gd name="T60" fmla="*/ 1 w 574"/>
                  <a:gd name="T61" fmla="*/ 0 h 643"/>
                  <a:gd name="T62" fmla="*/ 1 w 574"/>
                  <a:gd name="T63" fmla="*/ 1 h 643"/>
                  <a:gd name="T64" fmla="*/ 2 w 574"/>
                  <a:gd name="T65" fmla="*/ 1 h 643"/>
                  <a:gd name="T66" fmla="*/ 2 w 574"/>
                  <a:gd name="T67" fmla="*/ 0 h 643"/>
                  <a:gd name="T68" fmla="*/ 2 w 574"/>
                  <a:gd name="T69" fmla="*/ 0 h 643"/>
                  <a:gd name="T70" fmla="*/ 2 w 574"/>
                  <a:gd name="T71" fmla="*/ 0 h 643"/>
                  <a:gd name="T72" fmla="*/ 3 w 574"/>
                  <a:gd name="T73" fmla="*/ 0 h 643"/>
                  <a:gd name="T74" fmla="*/ 3 w 574"/>
                  <a:gd name="T75" fmla="*/ 0 h 643"/>
                  <a:gd name="T76" fmla="*/ 4 w 574"/>
                  <a:gd name="T77" fmla="*/ 0 h 643"/>
                  <a:gd name="T78" fmla="*/ 3 w 574"/>
                  <a:gd name="T79" fmla="*/ 0 h 6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4"/>
                  <a:gd name="T121" fmla="*/ 0 h 643"/>
                  <a:gd name="T122" fmla="*/ 574 w 574"/>
                  <a:gd name="T123" fmla="*/ 643 h 6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4" h="643">
                    <a:moveTo>
                      <a:pt x="493" y="53"/>
                    </a:moveTo>
                    <a:lnTo>
                      <a:pt x="507" y="53"/>
                    </a:lnTo>
                    <a:lnTo>
                      <a:pt x="453" y="94"/>
                    </a:lnTo>
                    <a:lnTo>
                      <a:pt x="440" y="121"/>
                    </a:lnTo>
                    <a:lnTo>
                      <a:pt x="415" y="107"/>
                    </a:lnTo>
                    <a:lnTo>
                      <a:pt x="426" y="134"/>
                    </a:lnTo>
                    <a:lnTo>
                      <a:pt x="388" y="134"/>
                    </a:lnTo>
                    <a:lnTo>
                      <a:pt x="401" y="174"/>
                    </a:lnTo>
                    <a:lnTo>
                      <a:pt x="426" y="228"/>
                    </a:lnTo>
                    <a:lnTo>
                      <a:pt x="466" y="188"/>
                    </a:lnTo>
                    <a:lnTo>
                      <a:pt x="493" y="174"/>
                    </a:lnTo>
                    <a:lnTo>
                      <a:pt x="520" y="228"/>
                    </a:lnTo>
                    <a:lnTo>
                      <a:pt x="520" y="255"/>
                    </a:lnTo>
                    <a:lnTo>
                      <a:pt x="561" y="255"/>
                    </a:lnTo>
                    <a:lnTo>
                      <a:pt x="574" y="268"/>
                    </a:lnTo>
                    <a:lnTo>
                      <a:pt x="561" y="268"/>
                    </a:lnTo>
                    <a:lnTo>
                      <a:pt x="547" y="309"/>
                    </a:lnTo>
                    <a:lnTo>
                      <a:pt x="547" y="374"/>
                    </a:lnTo>
                    <a:lnTo>
                      <a:pt x="534" y="441"/>
                    </a:lnTo>
                    <a:lnTo>
                      <a:pt x="507" y="522"/>
                    </a:lnTo>
                    <a:lnTo>
                      <a:pt x="466" y="575"/>
                    </a:lnTo>
                    <a:lnTo>
                      <a:pt x="466" y="602"/>
                    </a:lnTo>
                    <a:lnTo>
                      <a:pt x="426" y="589"/>
                    </a:lnTo>
                    <a:lnTo>
                      <a:pt x="388" y="602"/>
                    </a:lnTo>
                    <a:lnTo>
                      <a:pt x="334" y="575"/>
                    </a:lnTo>
                    <a:lnTo>
                      <a:pt x="334" y="602"/>
                    </a:lnTo>
                    <a:lnTo>
                      <a:pt x="280" y="616"/>
                    </a:lnTo>
                    <a:lnTo>
                      <a:pt x="227" y="616"/>
                    </a:lnTo>
                    <a:lnTo>
                      <a:pt x="186" y="643"/>
                    </a:lnTo>
                    <a:lnTo>
                      <a:pt x="121" y="643"/>
                    </a:lnTo>
                    <a:lnTo>
                      <a:pt x="54" y="616"/>
                    </a:lnTo>
                    <a:lnTo>
                      <a:pt x="108" y="589"/>
                    </a:lnTo>
                    <a:lnTo>
                      <a:pt x="40" y="616"/>
                    </a:lnTo>
                    <a:lnTo>
                      <a:pt x="27" y="575"/>
                    </a:lnTo>
                    <a:lnTo>
                      <a:pt x="94" y="562"/>
                    </a:lnTo>
                    <a:lnTo>
                      <a:pt x="27" y="562"/>
                    </a:lnTo>
                    <a:lnTo>
                      <a:pt x="0" y="549"/>
                    </a:lnTo>
                    <a:lnTo>
                      <a:pt x="27" y="522"/>
                    </a:lnTo>
                    <a:lnTo>
                      <a:pt x="67" y="508"/>
                    </a:lnTo>
                    <a:lnTo>
                      <a:pt x="27" y="495"/>
                    </a:lnTo>
                    <a:lnTo>
                      <a:pt x="13" y="468"/>
                    </a:lnTo>
                    <a:lnTo>
                      <a:pt x="54" y="468"/>
                    </a:lnTo>
                    <a:lnTo>
                      <a:pt x="81" y="481"/>
                    </a:lnTo>
                    <a:lnTo>
                      <a:pt x="94" y="455"/>
                    </a:lnTo>
                    <a:lnTo>
                      <a:pt x="121" y="441"/>
                    </a:lnTo>
                    <a:lnTo>
                      <a:pt x="213" y="441"/>
                    </a:lnTo>
                    <a:lnTo>
                      <a:pt x="186" y="414"/>
                    </a:lnTo>
                    <a:lnTo>
                      <a:pt x="173" y="441"/>
                    </a:lnTo>
                    <a:lnTo>
                      <a:pt x="121" y="414"/>
                    </a:lnTo>
                    <a:lnTo>
                      <a:pt x="159" y="401"/>
                    </a:lnTo>
                    <a:lnTo>
                      <a:pt x="173" y="360"/>
                    </a:lnTo>
                    <a:lnTo>
                      <a:pt x="200" y="349"/>
                    </a:lnTo>
                    <a:lnTo>
                      <a:pt x="240" y="336"/>
                    </a:lnTo>
                    <a:lnTo>
                      <a:pt x="173" y="322"/>
                    </a:lnTo>
                    <a:lnTo>
                      <a:pt x="121" y="282"/>
                    </a:lnTo>
                    <a:lnTo>
                      <a:pt x="121" y="241"/>
                    </a:lnTo>
                    <a:lnTo>
                      <a:pt x="146" y="215"/>
                    </a:lnTo>
                    <a:lnTo>
                      <a:pt x="186" y="215"/>
                    </a:lnTo>
                    <a:lnTo>
                      <a:pt x="186" y="174"/>
                    </a:lnTo>
                    <a:lnTo>
                      <a:pt x="146" y="161"/>
                    </a:lnTo>
                    <a:lnTo>
                      <a:pt x="146" y="134"/>
                    </a:lnTo>
                    <a:lnTo>
                      <a:pt x="173" y="121"/>
                    </a:lnTo>
                    <a:lnTo>
                      <a:pt x="227" y="134"/>
                    </a:lnTo>
                    <a:lnTo>
                      <a:pt x="253" y="147"/>
                    </a:lnTo>
                    <a:lnTo>
                      <a:pt x="280" y="134"/>
                    </a:lnTo>
                    <a:lnTo>
                      <a:pt x="321" y="161"/>
                    </a:lnTo>
                    <a:lnTo>
                      <a:pt x="347" y="134"/>
                    </a:lnTo>
                    <a:lnTo>
                      <a:pt x="374" y="121"/>
                    </a:lnTo>
                    <a:lnTo>
                      <a:pt x="388" y="94"/>
                    </a:lnTo>
                    <a:lnTo>
                      <a:pt x="347" y="94"/>
                    </a:lnTo>
                    <a:lnTo>
                      <a:pt x="321" y="80"/>
                    </a:lnTo>
                    <a:lnTo>
                      <a:pt x="347" y="67"/>
                    </a:lnTo>
                    <a:lnTo>
                      <a:pt x="361" y="40"/>
                    </a:lnTo>
                    <a:lnTo>
                      <a:pt x="401" y="13"/>
                    </a:lnTo>
                    <a:lnTo>
                      <a:pt x="440" y="0"/>
                    </a:lnTo>
                    <a:lnTo>
                      <a:pt x="466" y="27"/>
                    </a:lnTo>
                    <a:lnTo>
                      <a:pt x="480" y="0"/>
                    </a:lnTo>
                    <a:lnTo>
                      <a:pt x="520" y="0"/>
                    </a:lnTo>
                    <a:lnTo>
                      <a:pt x="534" y="27"/>
                    </a:lnTo>
                    <a:lnTo>
                      <a:pt x="493" y="53"/>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35" name="Freeform 134">
                <a:extLst>
                  <a:ext uri="{FF2B5EF4-FFF2-40B4-BE49-F238E27FC236}">
                    <a16:creationId xmlns:a16="http://schemas.microsoft.com/office/drawing/2014/main" id="{9B4AEEE8-3767-89AB-D5A3-A91B4159CE6A}"/>
                  </a:ext>
                </a:extLst>
              </p:cNvPr>
              <p:cNvSpPr>
                <a:spLocks/>
              </p:cNvSpPr>
              <p:nvPr/>
            </p:nvSpPr>
            <p:spPr bwMode="gray">
              <a:xfrm>
                <a:off x="5352933" y="-802738"/>
                <a:ext cx="135" cy="114"/>
              </a:xfrm>
              <a:custGeom>
                <a:avLst/>
                <a:gdLst>
                  <a:gd name="T0" fmla="*/ 1 w 269"/>
                  <a:gd name="T1" fmla="*/ 1 h 228"/>
                  <a:gd name="T2" fmla="*/ 2 w 269"/>
                  <a:gd name="T3" fmla="*/ 0 h 228"/>
                  <a:gd name="T4" fmla="*/ 2 w 269"/>
                  <a:gd name="T5" fmla="*/ 0 h 228"/>
                  <a:gd name="T6" fmla="*/ 2 w 269"/>
                  <a:gd name="T7" fmla="*/ 0 h 228"/>
                  <a:gd name="T8" fmla="*/ 2 w 269"/>
                  <a:gd name="T9" fmla="*/ 1 h 228"/>
                  <a:gd name="T10" fmla="*/ 2 w 269"/>
                  <a:gd name="T11" fmla="*/ 1 h 228"/>
                  <a:gd name="T12" fmla="*/ 3 w 269"/>
                  <a:gd name="T13" fmla="*/ 1 h 228"/>
                  <a:gd name="T14" fmla="*/ 3 w 269"/>
                  <a:gd name="T15" fmla="*/ 2 h 228"/>
                  <a:gd name="T16" fmla="*/ 2 w 269"/>
                  <a:gd name="T17" fmla="*/ 2 h 228"/>
                  <a:gd name="T18" fmla="*/ 2 w 269"/>
                  <a:gd name="T19" fmla="*/ 2 h 228"/>
                  <a:gd name="T20" fmla="*/ 2 w 269"/>
                  <a:gd name="T21" fmla="*/ 2 h 228"/>
                  <a:gd name="T22" fmla="*/ 2 w 269"/>
                  <a:gd name="T23" fmla="*/ 2 h 228"/>
                  <a:gd name="T24" fmla="*/ 2 w 269"/>
                  <a:gd name="T25" fmla="*/ 2 h 228"/>
                  <a:gd name="T26" fmla="*/ 2 w 269"/>
                  <a:gd name="T27" fmla="*/ 2 h 228"/>
                  <a:gd name="T28" fmla="*/ 1 w 269"/>
                  <a:gd name="T29" fmla="*/ 2 h 228"/>
                  <a:gd name="T30" fmla="*/ 1 w 269"/>
                  <a:gd name="T31" fmla="*/ 2 h 228"/>
                  <a:gd name="T32" fmla="*/ 1 w 269"/>
                  <a:gd name="T33" fmla="*/ 2 h 228"/>
                  <a:gd name="T34" fmla="*/ 1 w 269"/>
                  <a:gd name="T35" fmla="*/ 2 h 228"/>
                  <a:gd name="T36" fmla="*/ 0 w 269"/>
                  <a:gd name="T37" fmla="*/ 1 h 228"/>
                  <a:gd name="T38" fmla="*/ 1 w 269"/>
                  <a:gd name="T39" fmla="*/ 1 h 228"/>
                  <a:gd name="T40" fmla="*/ 1 w 269"/>
                  <a:gd name="T41" fmla="*/ 1 h 228"/>
                  <a:gd name="T42" fmla="*/ 1 w 269"/>
                  <a:gd name="T43" fmla="*/ 1 h 228"/>
                  <a:gd name="T44" fmla="*/ 1 w 269"/>
                  <a:gd name="T45" fmla="*/ 1 h 228"/>
                  <a:gd name="T46" fmla="*/ 1 w 269"/>
                  <a:gd name="T47" fmla="*/ 1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28"/>
                  <a:gd name="T74" fmla="*/ 269 w 269"/>
                  <a:gd name="T75" fmla="*/ 228 h 2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28">
                    <a:moveTo>
                      <a:pt x="121" y="13"/>
                    </a:moveTo>
                    <a:lnTo>
                      <a:pt x="161" y="0"/>
                    </a:lnTo>
                    <a:lnTo>
                      <a:pt x="188" y="0"/>
                    </a:lnTo>
                    <a:lnTo>
                      <a:pt x="215" y="0"/>
                    </a:lnTo>
                    <a:lnTo>
                      <a:pt x="242" y="27"/>
                    </a:lnTo>
                    <a:lnTo>
                      <a:pt x="228" y="67"/>
                    </a:lnTo>
                    <a:lnTo>
                      <a:pt x="269" y="107"/>
                    </a:lnTo>
                    <a:lnTo>
                      <a:pt x="269" y="161"/>
                    </a:lnTo>
                    <a:lnTo>
                      <a:pt x="255" y="201"/>
                    </a:lnTo>
                    <a:lnTo>
                      <a:pt x="228" y="215"/>
                    </a:lnTo>
                    <a:lnTo>
                      <a:pt x="188" y="228"/>
                    </a:lnTo>
                    <a:lnTo>
                      <a:pt x="175" y="215"/>
                    </a:lnTo>
                    <a:lnTo>
                      <a:pt x="134" y="215"/>
                    </a:lnTo>
                    <a:lnTo>
                      <a:pt x="134" y="188"/>
                    </a:lnTo>
                    <a:lnTo>
                      <a:pt x="107" y="134"/>
                    </a:lnTo>
                    <a:lnTo>
                      <a:pt x="80" y="148"/>
                    </a:lnTo>
                    <a:lnTo>
                      <a:pt x="40" y="188"/>
                    </a:lnTo>
                    <a:lnTo>
                      <a:pt x="13" y="134"/>
                    </a:lnTo>
                    <a:lnTo>
                      <a:pt x="0" y="94"/>
                    </a:lnTo>
                    <a:lnTo>
                      <a:pt x="40" y="94"/>
                    </a:lnTo>
                    <a:lnTo>
                      <a:pt x="27" y="67"/>
                    </a:lnTo>
                    <a:lnTo>
                      <a:pt x="54" y="81"/>
                    </a:lnTo>
                    <a:lnTo>
                      <a:pt x="67" y="54"/>
                    </a:lnTo>
                    <a:lnTo>
                      <a:pt x="121" y="13"/>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36" name="Freeform 135">
                <a:extLst>
                  <a:ext uri="{FF2B5EF4-FFF2-40B4-BE49-F238E27FC236}">
                    <a16:creationId xmlns:a16="http://schemas.microsoft.com/office/drawing/2014/main" id="{8FDF3ED4-F934-4F22-5A11-3BC69691013D}"/>
                  </a:ext>
                </a:extLst>
              </p:cNvPr>
              <p:cNvSpPr>
                <a:spLocks/>
              </p:cNvSpPr>
              <p:nvPr/>
            </p:nvSpPr>
            <p:spPr bwMode="gray">
              <a:xfrm>
                <a:off x="5352966" y="-803032"/>
                <a:ext cx="469" cy="789"/>
              </a:xfrm>
              <a:custGeom>
                <a:avLst/>
                <a:gdLst>
                  <a:gd name="T0" fmla="*/ 2 w 939"/>
                  <a:gd name="T1" fmla="*/ 12 h 1577"/>
                  <a:gd name="T2" fmla="*/ 1 w 939"/>
                  <a:gd name="T3" fmla="*/ 11 h 1577"/>
                  <a:gd name="T4" fmla="*/ 0 w 939"/>
                  <a:gd name="T5" fmla="*/ 12 h 1577"/>
                  <a:gd name="T6" fmla="*/ 0 w 939"/>
                  <a:gd name="T7" fmla="*/ 13 h 1577"/>
                  <a:gd name="T8" fmla="*/ 1 w 939"/>
                  <a:gd name="T9" fmla="*/ 13 h 1577"/>
                  <a:gd name="T10" fmla="*/ 3 w 939"/>
                  <a:gd name="T11" fmla="*/ 12 h 1577"/>
                  <a:gd name="T12" fmla="*/ 5 w 939"/>
                  <a:gd name="T13" fmla="*/ 12 h 1577"/>
                  <a:gd name="T14" fmla="*/ 6 w 939"/>
                  <a:gd name="T15" fmla="*/ 12 h 1577"/>
                  <a:gd name="T16" fmla="*/ 6 w 939"/>
                  <a:gd name="T17" fmla="*/ 11 h 1577"/>
                  <a:gd name="T18" fmla="*/ 7 w 939"/>
                  <a:gd name="T19" fmla="*/ 10 h 1577"/>
                  <a:gd name="T20" fmla="*/ 6 w 939"/>
                  <a:gd name="T21" fmla="*/ 9 h 1577"/>
                  <a:gd name="T22" fmla="*/ 6 w 939"/>
                  <a:gd name="T23" fmla="*/ 9 h 1577"/>
                  <a:gd name="T24" fmla="*/ 5 w 939"/>
                  <a:gd name="T25" fmla="*/ 8 h 1577"/>
                  <a:gd name="T26" fmla="*/ 5 w 939"/>
                  <a:gd name="T27" fmla="*/ 7 h 1577"/>
                  <a:gd name="T28" fmla="*/ 4 w 939"/>
                  <a:gd name="T29" fmla="*/ 5 h 1577"/>
                  <a:gd name="T30" fmla="*/ 3 w 939"/>
                  <a:gd name="T31" fmla="*/ 4 h 1577"/>
                  <a:gd name="T32" fmla="*/ 4 w 939"/>
                  <a:gd name="T33" fmla="*/ 4 h 1577"/>
                  <a:gd name="T34" fmla="*/ 5 w 939"/>
                  <a:gd name="T35" fmla="*/ 3 h 1577"/>
                  <a:gd name="T36" fmla="*/ 4 w 939"/>
                  <a:gd name="T37" fmla="*/ 2 h 1577"/>
                  <a:gd name="T38" fmla="*/ 3 w 939"/>
                  <a:gd name="T39" fmla="*/ 2 h 1577"/>
                  <a:gd name="T40" fmla="*/ 4 w 939"/>
                  <a:gd name="T41" fmla="*/ 1 h 1577"/>
                  <a:gd name="T42" fmla="*/ 3 w 939"/>
                  <a:gd name="T43" fmla="*/ 1 h 1577"/>
                  <a:gd name="T44" fmla="*/ 3 w 939"/>
                  <a:gd name="T45" fmla="*/ 1 h 1577"/>
                  <a:gd name="T46" fmla="*/ 2 w 939"/>
                  <a:gd name="T47" fmla="*/ 2 h 1577"/>
                  <a:gd name="T48" fmla="*/ 2 w 939"/>
                  <a:gd name="T49" fmla="*/ 2 h 1577"/>
                  <a:gd name="T50" fmla="*/ 1 w 939"/>
                  <a:gd name="T51" fmla="*/ 2 h 1577"/>
                  <a:gd name="T52" fmla="*/ 1 w 939"/>
                  <a:gd name="T53" fmla="*/ 2 h 1577"/>
                  <a:gd name="T54" fmla="*/ 1 w 939"/>
                  <a:gd name="T55" fmla="*/ 2 h 1577"/>
                  <a:gd name="T56" fmla="*/ 1 w 939"/>
                  <a:gd name="T57" fmla="*/ 2 h 1577"/>
                  <a:gd name="T58" fmla="*/ 1 w 939"/>
                  <a:gd name="T59" fmla="*/ 3 h 1577"/>
                  <a:gd name="T60" fmla="*/ 1 w 939"/>
                  <a:gd name="T61" fmla="*/ 3 h 1577"/>
                  <a:gd name="T62" fmla="*/ 2 w 939"/>
                  <a:gd name="T63" fmla="*/ 3 h 1577"/>
                  <a:gd name="T64" fmla="*/ 1 w 939"/>
                  <a:gd name="T65" fmla="*/ 4 h 1577"/>
                  <a:gd name="T66" fmla="*/ 1 w 939"/>
                  <a:gd name="T67" fmla="*/ 5 h 1577"/>
                  <a:gd name="T68" fmla="*/ 2 w 939"/>
                  <a:gd name="T69" fmla="*/ 4 h 1577"/>
                  <a:gd name="T70" fmla="*/ 2 w 939"/>
                  <a:gd name="T71" fmla="*/ 5 h 1577"/>
                  <a:gd name="T72" fmla="*/ 1 w 939"/>
                  <a:gd name="T73" fmla="*/ 6 h 1577"/>
                  <a:gd name="T74" fmla="*/ 2 w 939"/>
                  <a:gd name="T75" fmla="*/ 6 h 1577"/>
                  <a:gd name="T76" fmla="*/ 3 w 939"/>
                  <a:gd name="T77" fmla="*/ 6 h 1577"/>
                  <a:gd name="T78" fmla="*/ 3 w 939"/>
                  <a:gd name="T79" fmla="*/ 7 h 1577"/>
                  <a:gd name="T80" fmla="*/ 3 w 939"/>
                  <a:gd name="T81" fmla="*/ 8 h 1577"/>
                  <a:gd name="T82" fmla="*/ 3 w 939"/>
                  <a:gd name="T83" fmla="*/ 8 h 1577"/>
                  <a:gd name="T84" fmla="*/ 2 w 939"/>
                  <a:gd name="T85" fmla="*/ 9 h 1577"/>
                  <a:gd name="T86" fmla="*/ 2 w 939"/>
                  <a:gd name="T87" fmla="*/ 9 h 1577"/>
                  <a:gd name="T88" fmla="*/ 1 w 939"/>
                  <a:gd name="T89" fmla="*/ 10 h 1577"/>
                  <a:gd name="T90" fmla="*/ 1 w 939"/>
                  <a:gd name="T91" fmla="*/ 10 h 1577"/>
                  <a:gd name="T92" fmla="*/ 1 w 939"/>
                  <a:gd name="T93" fmla="*/ 10 h 1577"/>
                  <a:gd name="T94" fmla="*/ 2 w 939"/>
                  <a:gd name="T95" fmla="*/ 11 h 1577"/>
                  <a:gd name="T96" fmla="*/ 3 w 939"/>
                  <a:gd name="T97" fmla="*/ 11 h 15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39"/>
                  <a:gd name="T148" fmla="*/ 0 h 1577"/>
                  <a:gd name="T149" fmla="*/ 939 w 939"/>
                  <a:gd name="T150" fmla="*/ 1577 h 15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39" h="1577">
                    <a:moveTo>
                      <a:pt x="444" y="1310"/>
                    </a:moveTo>
                    <a:lnTo>
                      <a:pt x="403" y="1349"/>
                    </a:lnTo>
                    <a:lnTo>
                      <a:pt x="363" y="1376"/>
                    </a:lnTo>
                    <a:lnTo>
                      <a:pt x="350" y="1416"/>
                    </a:lnTo>
                    <a:lnTo>
                      <a:pt x="309" y="1389"/>
                    </a:lnTo>
                    <a:lnTo>
                      <a:pt x="269" y="1376"/>
                    </a:lnTo>
                    <a:lnTo>
                      <a:pt x="215" y="1376"/>
                    </a:lnTo>
                    <a:lnTo>
                      <a:pt x="202" y="1403"/>
                    </a:lnTo>
                    <a:lnTo>
                      <a:pt x="161" y="1416"/>
                    </a:lnTo>
                    <a:lnTo>
                      <a:pt x="161" y="1443"/>
                    </a:lnTo>
                    <a:lnTo>
                      <a:pt x="121" y="1470"/>
                    </a:lnTo>
                    <a:lnTo>
                      <a:pt x="54" y="1524"/>
                    </a:lnTo>
                    <a:lnTo>
                      <a:pt x="14" y="1524"/>
                    </a:lnTo>
                    <a:lnTo>
                      <a:pt x="0" y="1537"/>
                    </a:lnTo>
                    <a:lnTo>
                      <a:pt x="40" y="1537"/>
                    </a:lnTo>
                    <a:lnTo>
                      <a:pt x="67" y="1577"/>
                    </a:lnTo>
                    <a:lnTo>
                      <a:pt x="94" y="1537"/>
                    </a:lnTo>
                    <a:lnTo>
                      <a:pt x="188" y="1524"/>
                    </a:lnTo>
                    <a:lnTo>
                      <a:pt x="215" y="1537"/>
                    </a:lnTo>
                    <a:lnTo>
                      <a:pt x="229" y="1564"/>
                    </a:lnTo>
                    <a:lnTo>
                      <a:pt x="255" y="1550"/>
                    </a:lnTo>
                    <a:lnTo>
                      <a:pt x="282" y="1510"/>
                    </a:lnTo>
                    <a:lnTo>
                      <a:pt x="350" y="1497"/>
                    </a:lnTo>
                    <a:lnTo>
                      <a:pt x="403" y="1524"/>
                    </a:lnTo>
                    <a:lnTo>
                      <a:pt x="457" y="1537"/>
                    </a:lnTo>
                    <a:lnTo>
                      <a:pt x="497" y="1510"/>
                    </a:lnTo>
                    <a:lnTo>
                      <a:pt x="565" y="1510"/>
                    </a:lnTo>
                    <a:lnTo>
                      <a:pt x="657" y="1524"/>
                    </a:lnTo>
                    <a:lnTo>
                      <a:pt x="724" y="1537"/>
                    </a:lnTo>
                    <a:lnTo>
                      <a:pt x="804" y="1524"/>
                    </a:lnTo>
                    <a:lnTo>
                      <a:pt x="858" y="1497"/>
                    </a:lnTo>
                    <a:lnTo>
                      <a:pt x="885" y="1443"/>
                    </a:lnTo>
                    <a:lnTo>
                      <a:pt x="818" y="1443"/>
                    </a:lnTo>
                    <a:lnTo>
                      <a:pt x="764" y="1416"/>
                    </a:lnTo>
                    <a:lnTo>
                      <a:pt x="737" y="1403"/>
                    </a:lnTo>
                    <a:lnTo>
                      <a:pt x="804" y="1403"/>
                    </a:lnTo>
                    <a:lnTo>
                      <a:pt x="831" y="1376"/>
                    </a:lnTo>
                    <a:lnTo>
                      <a:pt x="885" y="1337"/>
                    </a:lnTo>
                    <a:lnTo>
                      <a:pt x="912" y="1297"/>
                    </a:lnTo>
                    <a:lnTo>
                      <a:pt x="925" y="1270"/>
                    </a:lnTo>
                    <a:lnTo>
                      <a:pt x="939" y="1230"/>
                    </a:lnTo>
                    <a:lnTo>
                      <a:pt x="925" y="1190"/>
                    </a:lnTo>
                    <a:lnTo>
                      <a:pt x="885" y="1149"/>
                    </a:lnTo>
                    <a:lnTo>
                      <a:pt x="845" y="1136"/>
                    </a:lnTo>
                    <a:lnTo>
                      <a:pt x="804" y="1136"/>
                    </a:lnTo>
                    <a:lnTo>
                      <a:pt x="791" y="1176"/>
                    </a:lnTo>
                    <a:lnTo>
                      <a:pt x="764" y="1149"/>
                    </a:lnTo>
                    <a:lnTo>
                      <a:pt x="791" y="1109"/>
                    </a:lnTo>
                    <a:lnTo>
                      <a:pt x="791" y="1055"/>
                    </a:lnTo>
                    <a:lnTo>
                      <a:pt x="737" y="1002"/>
                    </a:lnTo>
                    <a:lnTo>
                      <a:pt x="778" y="1002"/>
                    </a:lnTo>
                    <a:lnTo>
                      <a:pt x="764" y="961"/>
                    </a:lnTo>
                    <a:lnTo>
                      <a:pt x="764" y="923"/>
                    </a:lnTo>
                    <a:lnTo>
                      <a:pt x="737" y="869"/>
                    </a:lnTo>
                    <a:lnTo>
                      <a:pt x="710" y="815"/>
                    </a:lnTo>
                    <a:lnTo>
                      <a:pt x="670" y="802"/>
                    </a:lnTo>
                    <a:lnTo>
                      <a:pt x="657" y="721"/>
                    </a:lnTo>
                    <a:lnTo>
                      <a:pt x="643" y="668"/>
                    </a:lnTo>
                    <a:lnTo>
                      <a:pt x="643" y="614"/>
                    </a:lnTo>
                    <a:lnTo>
                      <a:pt x="603" y="562"/>
                    </a:lnTo>
                    <a:lnTo>
                      <a:pt x="565" y="522"/>
                    </a:lnTo>
                    <a:lnTo>
                      <a:pt x="524" y="522"/>
                    </a:lnTo>
                    <a:lnTo>
                      <a:pt x="457" y="508"/>
                    </a:lnTo>
                    <a:lnTo>
                      <a:pt x="444" y="481"/>
                    </a:lnTo>
                    <a:lnTo>
                      <a:pt x="511" y="508"/>
                    </a:lnTo>
                    <a:lnTo>
                      <a:pt x="538" y="481"/>
                    </a:lnTo>
                    <a:lnTo>
                      <a:pt x="565" y="481"/>
                    </a:lnTo>
                    <a:lnTo>
                      <a:pt x="551" y="441"/>
                    </a:lnTo>
                    <a:lnTo>
                      <a:pt x="589" y="401"/>
                    </a:lnTo>
                    <a:lnTo>
                      <a:pt x="616" y="374"/>
                    </a:lnTo>
                    <a:lnTo>
                      <a:pt x="657" y="320"/>
                    </a:lnTo>
                    <a:lnTo>
                      <a:pt x="657" y="293"/>
                    </a:lnTo>
                    <a:lnTo>
                      <a:pt x="684" y="280"/>
                    </a:lnTo>
                    <a:lnTo>
                      <a:pt x="684" y="226"/>
                    </a:lnTo>
                    <a:lnTo>
                      <a:pt x="643" y="213"/>
                    </a:lnTo>
                    <a:lnTo>
                      <a:pt x="589" y="213"/>
                    </a:lnTo>
                    <a:lnTo>
                      <a:pt x="551" y="199"/>
                    </a:lnTo>
                    <a:lnTo>
                      <a:pt x="511" y="199"/>
                    </a:lnTo>
                    <a:lnTo>
                      <a:pt x="457" y="199"/>
                    </a:lnTo>
                    <a:lnTo>
                      <a:pt x="497" y="188"/>
                    </a:lnTo>
                    <a:lnTo>
                      <a:pt x="511" y="161"/>
                    </a:lnTo>
                    <a:lnTo>
                      <a:pt x="457" y="161"/>
                    </a:lnTo>
                    <a:lnTo>
                      <a:pt x="511" y="134"/>
                    </a:lnTo>
                    <a:lnTo>
                      <a:pt x="551" y="107"/>
                    </a:lnTo>
                    <a:lnTo>
                      <a:pt x="589" y="67"/>
                    </a:lnTo>
                    <a:lnTo>
                      <a:pt x="603" y="27"/>
                    </a:lnTo>
                    <a:lnTo>
                      <a:pt x="538" y="27"/>
                    </a:lnTo>
                    <a:lnTo>
                      <a:pt x="457" y="27"/>
                    </a:lnTo>
                    <a:lnTo>
                      <a:pt x="430" y="0"/>
                    </a:lnTo>
                    <a:lnTo>
                      <a:pt x="417" y="0"/>
                    </a:lnTo>
                    <a:lnTo>
                      <a:pt x="390" y="40"/>
                    </a:lnTo>
                    <a:lnTo>
                      <a:pt x="390" y="67"/>
                    </a:lnTo>
                    <a:lnTo>
                      <a:pt x="376" y="67"/>
                    </a:lnTo>
                    <a:lnTo>
                      <a:pt x="350" y="107"/>
                    </a:lnTo>
                    <a:lnTo>
                      <a:pt x="363" y="121"/>
                    </a:lnTo>
                    <a:lnTo>
                      <a:pt x="323" y="134"/>
                    </a:lnTo>
                    <a:lnTo>
                      <a:pt x="296" y="161"/>
                    </a:lnTo>
                    <a:lnTo>
                      <a:pt x="296" y="188"/>
                    </a:lnTo>
                    <a:lnTo>
                      <a:pt x="309" y="213"/>
                    </a:lnTo>
                    <a:lnTo>
                      <a:pt x="296" y="240"/>
                    </a:lnTo>
                    <a:lnTo>
                      <a:pt x="255" y="199"/>
                    </a:lnTo>
                    <a:lnTo>
                      <a:pt x="269" y="161"/>
                    </a:lnTo>
                    <a:lnTo>
                      <a:pt x="255" y="134"/>
                    </a:lnTo>
                    <a:lnTo>
                      <a:pt x="254" y="134"/>
                    </a:lnTo>
                    <a:lnTo>
                      <a:pt x="252" y="136"/>
                    </a:lnTo>
                    <a:lnTo>
                      <a:pt x="250" y="138"/>
                    </a:lnTo>
                    <a:lnTo>
                      <a:pt x="248" y="140"/>
                    </a:lnTo>
                    <a:lnTo>
                      <a:pt x="246" y="146"/>
                    </a:lnTo>
                    <a:lnTo>
                      <a:pt x="244" y="153"/>
                    </a:lnTo>
                    <a:lnTo>
                      <a:pt x="242" y="161"/>
                    </a:lnTo>
                    <a:lnTo>
                      <a:pt x="242" y="167"/>
                    </a:lnTo>
                    <a:lnTo>
                      <a:pt x="242" y="171"/>
                    </a:lnTo>
                    <a:lnTo>
                      <a:pt x="242" y="172"/>
                    </a:lnTo>
                    <a:lnTo>
                      <a:pt x="242" y="174"/>
                    </a:lnTo>
                    <a:lnTo>
                      <a:pt x="215" y="161"/>
                    </a:lnTo>
                    <a:lnTo>
                      <a:pt x="202" y="188"/>
                    </a:lnTo>
                    <a:lnTo>
                      <a:pt x="215" y="213"/>
                    </a:lnTo>
                    <a:lnTo>
                      <a:pt x="242" y="240"/>
                    </a:lnTo>
                    <a:lnTo>
                      <a:pt x="255" y="267"/>
                    </a:lnTo>
                    <a:lnTo>
                      <a:pt x="282" y="280"/>
                    </a:lnTo>
                    <a:lnTo>
                      <a:pt x="269" y="307"/>
                    </a:lnTo>
                    <a:lnTo>
                      <a:pt x="229" y="320"/>
                    </a:lnTo>
                    <a:lnTo>
                      <a:pt x="229" y="361"/>
                    </a:lnTo>
                    <a:lnTo>
                      <a:pt x="188" y="374"/>
                    </a:lnTo>
                    <a:lnTo>
                      <a:pt x="202" y="401"/>
                    </a:lnTo>
                    <a:lnTo>
                      <a:pt x="242" y="387"/>
                    </a:lnTo>
                    <a:lnTo>
                      <a:pt x="269" y="374"/>
                    </a:lnTo>
                    <a:lnTo>
                      <a:pt x="309" y="347"/>
                    </a:lnTo>
                    <a:lnTo>
                      <a:pt x="296" y="387"/>
                    </a:lnTo>
                    <a:lnTo>
                      <a:pt x="269" y="414"/>
                    </a:lnTo>
                    <a:lnTo>
                      <a:pt x="255" y="441"/>
                    </a:lnTo>
                    <a:lnTo>
                      <a:pt x="229" y="481"/>
                    </a:lnTo>
                    <a:lnTo>
                      <a:pt x="242" y="508"/>
                    </a:lnTo>
                    <a:lnTo>
                      <a:pt x="215" y="549"/>
                    </a:lnTo>
                    <a:lnTo>
                      <a:pt x="202" y="587"/>
                    </a:lnTo>
                    <a:lnTo>
                      <a:pt x="229" y="600"/>
                    </a:lnTo>
                    <a:lnTo>
                      <a:pt x="242" y="574"/>
                    </a:lnTo>
                    <a:lnTo>
                      <a:pt x="255" y="522"/>
                    </a:lnTo>
                    <a:lnTo>
                      <a:pt x="269" y="495"/>
                    </a:lnTo>
                    <a:lnTo>
                      <a:pt x="296" y="481"/>
                    </a:lnTo>
                    <a:lnTo>
                      <a:pt x="336" y="481"/>
                    </a:lnTo>
                    <a:lnTo>
                      <a:pt x="323" y="508"/>
                    </a:lnTo>
                    <a:lnTo>
                      <a:pt x="323" y="549"/>
                    </a:lnTo>
                    <a:lnTo>
                      <a:pt x="336" y="587"/>
                    </a:lnTo>
                    <a:lnTo>
                      <a:pt x="309" y="614"/>
                    </a:lnTo>
                    <a:lnTo>
                      <a:pt x="269" y="654"/>
                    </a:lnTo>
                    <a:lnTo>
                      <a:pt x="255" y="681"/>
                    </a:lnTo>
                    <a:lnTo>
                      <a:pt x="269" y="708"/>
                    </a:lnTo>
                    <a:lnTo>
                      <a:pt x="282" y="694"/>
                    </a:lnTo>
                    <a:lnTo>
                      <a:pt x="309" y="721"/>
                    </a:lnTo>
                    <a:lnTo>
                      <a:pt x="350" y="721"/>
                    </a:lnTo>
                    <a:lnTo>
                      <a:pt x="376" y="721"/>
                    </a:lnTo>
                    <a:lnTo>
                      <a:pt x="417" y="708"/>
                    </a:lnTo>
                    <a:lnTo>
                      <a:pt x="430" y="694"/>
                    </a:lnTo>
                    <a:lnTo>
                      <a:pt x="470" y="708"/>
                    </a:lnTo>
                    <a:lnTo>
                      <a:pt x="430" y="721"/>
                    </a:lnTo>
                    <a:lnTo>
                      <a:pt x="417" y="748"/>
                    </a:lnTo>
                    <a:lnTo>
                      <a:pt x="390" y="775"/>
                    </a:lnTo>
                    <a:lnTo>
                      <a:pt x="430" y="829"/>
                    </a:lnTo>
                    <a:lnTo>
                      <a:pt x="430" y="856"/>
                    </a:lnTo>
                    <a:lnTo>
                      <a:pt x="484" y="856"/>
                    </a:lnTo>
                    <a:lnTo>
                      <a:pt x="470" y="896"/>
                    </a:lnTo>
                    <a:lnTo>
                      <a:pt x="444" y="909"/>
                    </a:lnTo>
                    <a:lnTo>
                      <a:pt x="457" y="950"/>
                    </a:lnTo>
                    <a:lnTo>
                      <a:pt x="430" y="961"/>
                    </a:lnTo>
                    <a:lnTo>
                      <a:pt x="430" y="1002"/>
                    </a:lnTo>
                    <a:lnTo>
                      <a:pt x="417" y="1015"/>
                    </a:lnTo>
                    <a:lnTo>
                      <a:pt x="376" y="1002"/>
                    </a:lnTo>
                    <a:lnTo>
                      <a:pt x="336" y="1002"/>
                    </a:lnTo>
                    <a:lnTo>
                      <a:pt x="296" y="1002"/>
                    </a:lnTo>
                    <a:lnTo>
                      <a:pt x="269" y="1042"/>
                    </a:lnTo>
                    <a:lnTo>
                      <a:pt x="242" y="1055"/>
                    </a:lnTo>
                    <a:lnTo>
                      <a:pt x="229" y="1082"/>
                    </a:lnTo>
                    <a:lnTo>
                      <a:pt x="255" y="1082"/>
                    </a:lnTo>
                    <a:lnTo>
                      <a:pt x="269" y="1069"/>
                    </a:lnTo>
                    <a:lnTo>
                      <a:pt x="296" y="1082"/>
                    </a:lnTo>
                    <a:lnTo>
                      <a:pt x="296" y="1122"/>
                    </a:lnTo>
                    <a:lnTo>
                      <a:pt x="269" y="1163"/>
                    </a:lnTo>
                    <a:lnTo>
                      <a:pt x="242" y="1190"/>
                    </a:lnTo>
                    <a:lnTo>
                      <a:pt x="215" y="1203"/>
                    </a:lnTo>
                    <a:lnTo>
                      <a:pt x="161" y="1216"/>
                    </a:lnTo>
                    <a:lnTo>
                      <a:pt x="121" y="1216"/>
                    </a:lnTo>
                    <a:lnTo>
                      <a:pt x="135" y="1243"/>
                    </a:lnTo>
                    <a:lnTo>
                      <a:pt x="121" y="1257"/>
                    </a:lnTo>
                    <a:lnTo>
                      <a:pt x="148" y="1284"/>
                    </a:lnTo>
                    <a:lnTo>
                      <a:pt x="188" y="1284"/>
                    </a:lnTo>
                    <a:lnTo>
                      <a:pt x="215" y="1270"/>
                    </a:lnTo>
                    <a:lnTo>
                      <a:pt x="242" y="1297"/>
                    </a:lnTo>
                    <a:lnTo>
                      <a:pt x="255" y="1310"/>
                    </a:lnTo>
                    <a:lnTo>
                      <a:pt x="269" y="1310"/>
                    </a:lnTo>
                    <a:lnTo>
                      <a:pt x="296" y="1349"/>
                    </a:lnTo>
                    <a:lnTo>
                      <a:pt x="336" y="1362"/>
                    </a:lnTo>
                    <a:lnTo>
                      <a:pt x="350" y="1349"/>
                    </a:lnTo>
                    <a:lnTo>
                      <a:pt x="376" y="1337"/>
                    </a:lnTo>
                    <a:lnTo>
                      <a:pt x="430" y="1310"/>
                    </a:lnTo>
                    <a:lnTo>
                      <a:pt x="444" y="1310"/>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37" name="Freeform 136">
                <a:extLst>
                  <a:ext uri="{FF2B5EF4-FFF2-40B4-BE49-F238E27FC236}">
                    <a16:creationId xmlns:a16="http://schemas.microsoft.com/office/drawing/2014/main" id="{1606DEB1-E432-0921-D764-01D950C3BD5D}"/>
                  </a:ext>
                </a:extLst>
              </p:cNvPr>
              <p:cNvSpPr>
                <a:spLocks/>
              </p:cNvSpPr>
              <p:nvPr/>
            </p:nvSpPr>
            <p:spPr bwMode="gray">
              <a:xfrm>
                <a:off x="5353087" y="-802551"/>
                <a:ext cx="34" cy="27"/>
              </a:xfrm>
              <a:custGeom>
                <a:avLst/>
                <a:gdLst>
                  <a:gd name="T0" fmla="*/ 1 w 67"/>
                  <a:gd name="T1" fmla="*/ 0 h 54"/>
                  <a:gd name="T2" fmla="*/ 0 w 67"/>
                  <a:gd name="T3" fmla="*/ 1 h 54"/>
                  <a:gd name="T4" fmla="*/ 1 w 67"/>
                  <a:gd name="T5" fmla="*/ 1 h 54"/>
                  <a:gd name="T6" fmla="*/ 1 w 67"/>
                  <a:gd name="T7" fmla="*/ 1 h 54"/>
                  <a:gd name="T8" fmla="*/ 1 w 67"/>
                  <a:gd name="T9" fmla="*/ 0 h 54"/>
                  <a:gd name="T10" fmla="*/ 0 60000 65536"/>
                  <a:gd name="T11" fmla="*/ 0 60000 65536"/>
                  <a:gd name="T12" fmla="*/ 0 60000 65536"/>
                  <a:gd name="T13" fmla="*/ 0 60000 65536"/>
                  <a:gd name="T14" fmla="*/ 0 60000 65536"/>
                  <a:gd name="T15" fmla="*/ 0 w 67"/>
                  <a:gd name="T16" fmla="*/ 0 h 54"/>
                  <a:gd name="T17" fmla="*/ 67 w 67"/>
                  <a:gd name="T18" fmla="*/ 54 h 54"/>
                </a:gdLst>
                <a:ahLst/>
                <a:cxnLst>
                  <a:cxn ang="T10">
                    <a:pos x="T0" y="T1"/>
                  </a:cxn>
                  <a:cxn ang="T11">
                    <a:pos x="T2" y="T3"/>
                  </a:cxn>
                  <a:cxn ang="T12">
                    <a:pos x="T4" y="T5"/>
                  </a:cxn>
                  <a:cxn ang="T13">
                    <a:pos x="T6" y="T7"/>
                  </a:cxn>
                  <a:cxn ang="T14">
                    <a:pos x="T8" y="T9"/>
                  </a:cxn>
                </a:cxnLst>
                <a:rect l="T15" t="T16" r="T17" b="T18"/>
                <a:pathLst>
                  <a:path w="67" h="54">
                    <a:moveTo>
                      <a:pt x="27" y="0"/>
                    </a:moveTo>
                    <a:lnTo>
                      <a:pt x="0" y="27"/>
                    </a:lnTo>
                    <a:lnTo>
                      <a:pt x="27" y="54"/>
                    </a:lnTo>
                    <a:lnTo>
                      <a:pt x="67" y="27"/>
                    </a:lnTo>
                    <a:lnTo>
                      <a:pt x="27" y="0"/>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38" name="Freeform 137">
                <a:extLst>
                  <a:ext uri="{FF2B5EF4-FFF2-40B4-BE49-F238E27FC236}">
                    <a16:creationId xmlns:a16="http://schemas.microsoft.com/office/drawing/2014/main" id="{83007972-FE80-C83E-F6DD-2F356B177318}"/>
                  </a:ext>
                </a:extLst>
              </p:cNvPr>
              <p:cNvSpPr>
                <a:spLocks/>
              </p:cNvSpPr>
              <p:nvPr/>
            </p:nvSpPr>
            <p:spPr bwMode="gray">
              <a:xfrm>
                <a:off x="5353100" y="-802637"/>
                <a:ext cx="27" cy="27"/>
              </a:xfrm>
              <a:custGeom>
                <a:avLst/>
                <a:gdLst>
                  <a:gd name="T0" fmla="*/ 1 w 54"/>
                  <a:gd name="T1" fmla="*/ 0 h 54"/>
                  <a:gd name="T2" fmla="*/ 0 w 54"/>
                  <a:gd name="T3" fmla="*/ 1 h 54"/>
                  <a:gd name="T4" fmla="*/ 0 w 54"/>
                  <a:gd name="T5" fmla="*/ 1 h 54"/>
                  <a:gd name="T6" fmla="*/ 1 w 54"/>
                  <a:gd name="T7" fmla="*/ 1 h 54"/>
                  <a:gd name="T8" fmla="*/ 1 w 54"/>
                  <a:gd name="T9" fmla="*/ 0 h 54"/>
                  <a:gd name="T10" fmla="*/ 1 w 54"/>
                  <a:gd name="T11" fmla="*/ 0 h 54"/>
                  <a:gd name="T12" fmla="*/ 0 60000 65536"/>
                  <a:gd name="T13" fmla="*/ 0 60000 65536"/>
                  <a:gd name="T14" fmla="*/ 0 60000 65536"/>
                  <a:gd name="T15" fmla="*/ 0 60000 65536"/>
                  <a:gd name="T16" fmla="*/ 0 60000 65536"/>
                  <a:gd name="T17" fmla="*/ 0 60000 65536"/>
                  <a:gd name="T18" fmla="*/ 0 w 54"/>
                  <a:gd name="T19" fmla="*/ 0 h 54"/>
                  <a:gd name="T20" fmla="*/ 54 w 5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4" h="54">
                    <a:moveTo>
                      <a:pt x="27" y="0"/>
                    </a:moveTo>
                    <a:lnTo>
                      <a:pt x="0" y="27"/>
                    </a:lnTo>
                    <a:lnTo>
                      <a:pt x="0" y="54"/>
                    </a:lnTo>
                    <a:lnTo>
                      <a:pt x="54" y="27"/>
                    </a:lnTo>
                    <a:lnTo>
                      <a:pt x="54" y="0"/>
                    </a:lnTo>
                    <a:lnTo>
                      <a:pt x="27" y="0"/>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39" name="Freeform 138">
                <a:extLst>
                  <a:ext uri="{FF2B5EF4-FFF2-40B4-BE49-F238E27FC236}">
                    <a16:creationId xmlns:a16="http://schemas.microsoft.com/office/drawing/2014/main" id="{93858F90-8368-001B-5074-24863E91247F}"/>
                  </a:ext>
                </a:extLst>
              </p:cNvPr>
              <p:cNvSpPr>
                <a:spLocks/>
              </p:cNvSpPr>
              <p:nvPr/>
            </p:nvSpPr>
            <p:spPr bwMode="gray">
              <a:xfrm>
                <a:off x="5353221" y="-802270"/>
                <a:ext cx="27" cy="20"/>
              </a:xfrm>
              <a:custGeom>
                <a:avLst/>
                <a:gdLst>
                  <a:gd name="T0" fmla="*/ 0 w 54"/>
                  <a:gd name="T1" fmla="*/ 0 h 40"/>
                  <a:gd name="T2" fmla="*/ 1 w 54"/>
                  <a:gd name="T3" fmla="*/ 0 h 40"/>
                  <a:gd name="T4" fmla="*/ 1 w 54"/>
                  <a:gd name="T5" fmla="*/ 1 h 40"/>
                  <a:gd name="T6" fmla="*/ 1 w 54"/>
                  <a:gd name="T7" fmla="*/ 1 h 40"/>
                  <a:gd name="T8" fmla="*/ 0 w 54"/>
                  <a:gd name="T9" fmla="*/ 0 h 40"/>
                  <a:gd name="T10" fmla="*/ 0 60000 65536"/>
                  <a:gd name="T11" fmla="*/ 0 60000 65536"/>
                  <a:gd name="T12" fmla="*/ 0 60000 65536"/>
                  <a:gd name="T13" fmla="*/ 0 60000 65536"/>
                  <a:gd name="T14" fmla="*/ 0 60000 65536"/>
                  <a:gd name="T15" fmla="*/ 0 w 54"/>
                  <a:gd name="T16" fmla="*/ 0 h 40"/>
                  <a:gd name="T17" fmla="*/ 54 w 54"/>
                  <a:gd name="T18" fmla="*/ 40 h 40"/>
                </a:gdLst>
                <a:ahLst/>
                <a:cxnLst>
                  <a:cxn ang="T10">
                    <a:pos x="T0" y="T1"/>
                  </a:cxn>
                  <a:cxn ang="T11">
                    <a:pos x="T2" y="T3"/>
                  </a:cxn>
                  <a:cxn ang="T12">
                    <a:pos x="T4" y="T5"/>
                  </a:cxn>
                  <a:cxn ang="T13">
                    <a:pos x="T6" y="T7"/>
                  </a:cxn>
                  <a:cxn ang="T14">
                    <a:pos x="T8" y="T9"/>
                  </a:cxn>
                </a:cxnLst>
                <a:rect l="T15" t="T16" r="T17" b="T18"/>
                <a:pathLst>
                  <a:path w="54" h="40">
                    <a:moveTo>
                      <a:pt x="0" y="0"/>
                    </a:moveTo>
                    <a:lnTo>
                      <a:pt x="54" y="0"/>
                    </a:lnTo>
                    <a:lnTo>
                      <a:pt x="54" y="26"/>
                    </a:lnTo>
                    <a:lnTo>
                      <a:pt x="27" y="40"/>
                    </a:lnTo>
                    <a:lnTo>
                      <a:pt x="0" y="0"/>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40" name="Freeform 139">
                <a:extLst>
                  <a:ext uri="{FF2B5EF4-FFF2-40B4-BE49-F238E27FC236}">
                    <a16:creationId xmlns:a16="http://schemas.microsoft.com/office/drawing/2014/main" id="{688052C7-9B24-6BC4-D22A-CE1208847BF0}"/>
                  </a:ext>
                </a:extLst>
              </p:cNvPr>
              <p:cNvSpPr>
                <a:spLocks/>
              </p:cNvSpPr>
              <p:nvPr/>
            </p:nvSpPr>
            <p:spPr bwMode="gray">
              <a:xfrm>
                <a:off x="5353033" y="-803038"/>
                <a:ext cx="74" cy="121"/>
              </a:xfrm>
              <a:custGeom>
                <a:avLst/>
                <a:gdLst>
                  <a:gd name="T0" fmla="*/ 2 w 147"/>
                  <a:gd name="T1" fmla="*/ 1 h 242"/>
                  <a:gd name="T2" fmla="*/ 2 w 147"/>
                  <a:gd name="T3" fmla="*/ 0 h 242"/>
                  <a:gd name="T4" fmla="*/ 1 w 147"/>
                  <a:gd name="T5" fmla="*/ 1 h 242"/>
                  <a:gd name="T6" fmla="*/ 1 w 147"/>
                  <a:gd name="T7" fmla="*/ 1 h 242"/>
                  <a:gd name="T8" fmla="*/ 1 w 147"/>
                  <a:gd name="T9" fmla="*/ 1 h 242"/>
                  <a:gd name="T10" fmla="*/ 1 w 147"/>
                  <a:gd name="T11" fmla="*/ 1 h 242"/>
                  <a:gd name="T12" fmla="*/ 0 w 147"/>
                  <a:gd name="T13" fmla="*/ 2 h 242"/>
                  <a:gd name="T14" fmla="*/ 0 w 147"/>
                  <a:gd name="T15" fmla="*/ 2 h 242"/>
                  <a:gd name="T16" fmla="*/ 0 w 147"/>
                  <a:gd name="T17" fmla="*/ 2 h 242"/>
                  <a:gd name="T18" fmla="*/ 1 w 147"/>
                  <a:gd name="T19" fmla="*/ 2 h 242"/>
                  <a:gd name="T20" fmla="*/ 1 w 147"/>
                  <a:gd name="T21" fmla="*/ 2 h 242"/>
                  <a:gd name="T22" fmla="*/ 1 w 147"/>
                  <a:gd name="T23" fmla="*/ 1 h 242"/>
                  <a:gd name="T24" fmla="*/ 1 w 147"/>
                  <a:gd name="T25" fmla="*/ 1 h 242"/>
                  <a:gd name="T26" fmla="*/ 2 w 147"/>
                  <a:gd name="T27" fmla="*/ 1 h 2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242"/>
                  <a:gd name="T44" fmla="*/ 147 w 147"/>
                  <a:gd name="T45" fmla="*/ 242 h 2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242">
                    <a:moveTo>
                      <a:pt x="147" y="54"/>
                    </a:moveTo>
                    <a:lnTo>
                      <a:pt x="147" y="0"/>
                    </a:lnTo>
                    <a:lnTo>
                      <a:pt x="94" y="41"/>
                    </a:lnTo>
                    <a:lnTo>
                      <a:pt x="53" y="41"/>
                    </a:lnTo>
                    <a:lnTo>
                      <a:pt x="67" y="81"/>
                    </a:lnTo>
                    <a:lnTo>
                      <a:pt x="53" y="121"/>
                    </a:lnTo>
                    <a:lnTo>
                      <a:pt x="0" y="135"/>
                    </a:lnTo>
                    <a:lnTo>
                      <a:pt x="0" y="188"/>
                    </a:lnTo>
                    <a:lnTo>
                      <a:pt x="0" y="242"/>
                    </a:lnTo>
                    <a:lnTo>
                      <a:pt x="26" y="162"/>
                    </a:lnTo>
                    <a:lnTo>
                      <a:pt x="53" y="135"/>
                    </a:lnTo>
                    <a:lnTo>
                      <a:pt x="107" y="94"/>
                    </a:lnTo>
                    <a:lnTo>
                      <a:pt x="120" y="67"/>
                    </a:lnTo>
                    <a:lnTo>
                      <a:pt x="147" y="54"/>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41" name="Freeform 140">
                <a:extLst>
                  <a:ext uri="{FF2B5EF4-FFF2-40B4-BE49-F238E27FC236}">
                    <a16:creationId xmlns:a16="http://schemas.microsoft.com/office/drawing/2014/main" id="{468492D4-9EFF-BBB3-71DA-F74B5B16E1D2}"/>
                  </a:ext>
                </a:extLst>
              </p:cNvPr>
              <p:cNvSpPr>
                <a:spLocks/>
              </p:cNvSpPr>
              <p:nvPr/>
            </p:nvSpPr>
            <p:spPr bwMode="gray">
              <a:xfrm>
                <a:off x="5353262" y="-803072"/>
                <a:ext cx="47" cy="47"/>
              </a:xfrm>
              <a:custGeom>
                <a:avLst/>
                <a:gdLst>
                  <a:gd name="T0" fmla="*/ 1 w 94"/>
                  <a:gd name="T1" fmla="*/ 0 h 94"/>
                  <a:gd name="T2" fmla="*/ 1 w 94"/>
                  <a:gd name="T3" fmla="*/ 1 h 94"/>
                  <a:gd name="T4" fmla="*/ 0 w 94"/>
                  <a:gd name="T5" fmla="*/ 1 h 94"/>
                  <a:gd name="T6" fmla="*/ 1 w 94"/>
                  <a:gd name="T7" fmla="*/ 1 h 94"/>
                  <a:gd name="T8" fmla="*/ 1 w 94"/>
                  <a:gd name="T9" fmla="*/ 1 h 94"/>
                  <a:gd name="T10" fmla="*/ 1 w 94"/>
                  <a:gd name="T11" fmla="*/ 1 h 94"/>
                  <a:gd name="T12" fmla="*/ 1 w 94"/>
                  <a:gd name="T13" fmla="*/ 0 h 94"/>
                  <a:gd name="T14" fmla="*/ 0 60000 65536"/>
                  <a:gd name="T15" fmla="*/ 0 60000 65536"/>
                  <a:gd name="T16" fmla="*/ 0 60000 65536"/>
                  <a:gd name="T17" fmla="*/ 0 60000 65536"/>
                  <a:gd name="T18" fmla="*/ 0 60000 65536"/>
                  <a:gd name="T19" fmla="*/ 0 60000 65536"/>
                  <a:gd name="T20" fmla="*/ 0 60000 65536"/>
                  <a:gd name="T21" fmla="*/ 0 w 94"/>
                  <a:gd name="T22" fmla="*/ 0 h 94"/>
                  <a:gd name="T23" fmla="*/ 94 w 94"/>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94">
                    <a:moveTo>
                      <a:pt x="54" y="0"/>
                    </a:moveTo>
                    <a:lnTo>
                      <a:pt x="14" y="27"/>
                    </a:lnTo>
                    <a:lnTo>
                      <a:pt x="0" y="67"/>
                    </a:lnTo>
                    <a:lnTo>
                      <a:pt x="27" y="94"/>
                    </a:lnTo>
                    <a:lnTo>
                      <a:pt x="41" y="40"/>
                    </a:lnTo>
                    <a:lnTo>
                      <a:pt x="94" y="14"/>
                    </a:lnTo>
                    <a:lnTo>
                      <a:pt x="54" y="0"/>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42" name="Freeform 141">
                <a:extLst>
                  <a:ext uri="{FF2B5EF4-FFF2-40B4-BE49-F238E27FC236}">
                    <a16:creationId xmlns:a16="http://schemas.microsoft.com/office/drawing/2014/main" id="{962F4195-3EB2-A8B3-212F-DA602FF99C1D}"/>
                  </a:ext>
                </a:extLst>
              </p:cNvPr>
              <p:cNvSpPr>
                <a:spLocks/>
              </p:cNvSpPr>
              <p:nvPr/>
            </p:nvSpPr>
            <p:spPr bwMode="gray">
              <a:xfrm>
                <a:off x="5352453" y="-801568"/>
                <a:ext cx="313" cy="480"/>
              </a:xfrm>
              <a:custGeom>
                <a:avLst/>
                <a:gdLst>
                  <a:gd name="T0" fmla="*/ 2 w 628"/>
                  <a:gd name="T1" fmla="*/ 0 h 962"/>
                  <a:gd name="T2" fmla="*/ 1 w 628"/>
                  <a:gd name="T3" fmla="*/ 1 h 962"/>
                  <a:gd name="T4" fmla="*/ 1 w 628"/>
                  <a:gd name="T5" fmla="*/ 2 h 962"/>
                  <a:gd name="T6" fmla="*/ 1 w 628"/>
                  <a:gd name="T7" fmla="*/ 2 h 962"/>
                  <a:gd name="T8" fmla="*/ 0 w 628"/>
                  <a:gd name="T9" fmla="*/ 3 h 962"/>
                  <a:gd name="T10" fmla="*/ 0 w 628"/>
                  <a:gd name="T11" fmla="*/ 3 h 962"/>
                  <a:gd name="T12" fmla="*/ 0 w 628"/>
                  <a:gd name="T13" fmla="*/ 4 h 962"/>
                  <a:gd name="T14" fmla="*/ 0 w 628"/>
                  <a:gd name="T15" fmla="*/ 4 h 962"/>
                  <a:gd name="T16" fmla="*/ 0 w 628"/>
                  <a:gd name="T17" fmla="*/ 4 h 962"/>
                  <a:gd name="T18" fmla="*/ 0 w 628"/>
                  <a:gd name="T19" fmla="*/ 4 h 962"/>
                  <a:gd name="T20" fmla="*/ 0 w 628"/>
                  <a:gd name="T21" fmla="*/ 4 h 962"/>
                  <a:gd name="T22" fmla="*/ 0 w 628"/>
                  <a:gd name="T23" fmla="*/ 5 h 962"/>
                  <a:gd name="T24" fmla="*/ 0 w 628"/>
                  <a:gd name="T25" fmla="*/ 5 h 962"/>
                  <a:gd name="T26" fmla="*/ 0 w 628"/>
                  <a:gd name="T27" fmla="*/ 5 h 962"/>
                  <a:gd name="T28" fmla="*/ 0 w 628"/>
                  <a:gd name="T29" fmla="*/ 5 h 962"/>
                  <a:gd name="T30" fmla="*/ 0 w 628"/>
                  <a:gd name="T31" fmla="*/ 6 h 962"/>
                  <a:gd name="T32" fmla="*/ 0 w 628"/>
                  <a:gd name="T33" fmla="*/ 7 h 962"/>
                  <a:gd name="T34" fmla="*/ 0 w 628"/>
                  <a:gd name="T35" fmla="*/ 7 h 962"/>
                  <a:gd name="T36" fmla="*/ 1 w 628"/>
                  <a:gd name="T37" fmla="*/ 7 h 962"/>
                  <a:gd name="T38" fmla="*/ 1 w 628"/>
                  <a:gd name="T39" fmla="*/ 7 h 962"/>
                  <a:gd name="T40" fmla="*/ 1 w 628"/>
                  <a:gd name="T41" fmla="*/ 7 h 962"/>
                  <a:gd name="T42" fmla="*/ 1 w 628"/>
                  <a:gd name="T43" fmla="*/ 7 h 962"/>
                  <a:gd name="T44" fmla="*/ 1 w 628"/>
                  <a:gd name="T45" fmla="*/ 6 h 962"/>
                  <a:gd name="T46" fmla="*/ 2 w 628"/>
                  <a:gd name="T47" fmla="*/ 6 h 962"/>
                  <a:gd name="T48" fmla="*/ 2 w 628"/>
                  <a:gd name="T49" fmla="*/ 6 h 962"/>
                  <a:gd name="T50" fmla="*/ 2 w 628"/>
                  <a:gd name="T51" fmla="*/ 6 h 962"/>
                  <a:gd name="T52" fmla="*/ 2 w 628"/>
                  <a:gd name="T53" fmla="*/ 6 h 962"/>
                  <a:gd name="T54" fmla="*/ 2 w 628"/>
                  <a:gd name="T55" fmla="*/ 5 h 962"/>
                  <a:gd name="T56" fmla="*/ 2 w 628"/>
                  <a:gd name="T57" fmla="*/ 5 h 962"/>
                  <a:gd name="T58" fmla="*/ 2 w 628"/>
                  <a:gd name="T59" fmla="*/ 5 h 962"/>
                  <a:gd name="T60" fmla="*/ 2 w 628"/>
                  <a:gd name="T61" fmla="*/ 5 h 962"/>
                  <a:gd name="T62" fmla="*/ 2 w 628"/>
                  <a:gd name="T63" fmla="*/ 5 h 962"/>
                  <a:gd name="T64" fmla="*/ 3 w 628"/>
                  <a:gd name="T65" fmla="*/ 4 h 962"/>
                  <a:gd name="T66" fmla="*/ 2 w 628"/>
                  <a:gd name="T67" fmla="*/ 4 h 962"/>
                  <a:gd name="T68" fmla="*/ 2 w 628"/>
                  <a:gd name="T69" fmla="*/ 4 h 962"/>
                  <a:gd name="T70" fmla="*/ 2 w 628"/>
                  <a:gd name="T71" fmla="*/ 3 h 962"/>
                  <a:gd name="T72" fmla="*/ 2 w 628"/>
                  <a:gd name="T73" fmla="*/ 3 h 962"/>
                  <a:gd name="T74" fmla="*/ 3 w 628"/>
                  <a:gd name="T75" fmla="*/ 3 h 962"/>
                  <a:gd name="T76" fmla="*/ 3 w 628"/>
                  <a:gd name="T77" fmla="*/ 3 h 962"/>
                  <a:gd name="T78" fmla="*/ 3 w 628"/>
                  <a:gd name="T79" fmla="*/ 3 h 962"/>
                  <a:gd name="T80" fmla="*/ 3 w 628"/>
                  <a:gd name="T81" fmla="*/ 2 h 962"/>
                  <a:gd name="T82" fmla="*/ 3 w 628"/>
                  <a:gd name="T83" fmla="*/ 2 h 962"/>
                  <a:gd name="T84" fmla="*/ 3 w 628"/>
                  <a:gd name="T85" fmla="*/ 2 h 962"/>
                  <a:gd name="T86" fmla="*/ 3 w 628"/>
                  <a:gd name="T87" fmla="*/ 1 h 962"/>
                  <a:gd name="T88" fmla="*/ 4 w 628"/>
                  <a:gd name="T89" fmla="*/ 1 h 962"/>
                  <a:gd name="T90" fmla="*/ 4 w 628"/>
                  <a:gd name="T91" fmla="*/ 1 h 962"/>
                  <a:gd name="T92" fmla="*/ 4 w 628"/>
                  <a:gd name="T93" fmla="*/ 1 h 962"/>
                  <a:gd name="T94" fmla="*/ 4 w 628"/>
                  <a:gd name="T95" fmla="*/ 1 h 962"/>
                  <a:gd name="T96" fmla="*/ 4 w 628"/>
                  <a:gd name="T97" fmla="*/ 1 h 962"/>
                  <a:gd name="T98" fmla="*/ 4 w 628"/>
                  <a:gd name="T99" fmla="*/ 1 h 962"/>
                  <a:gd name="T100" fmla="*/ 4 w 628"/>
                  <a:gd name="T101" fmla="*/ 0 h 962"/>
                  <a:gd name="T102" fmla="*/ 4 w 628"/>
                  <a:gd name="T103" fmla="*/ 0 h 962"/>
                  <a:gd name="T104" fmla="*/ 3 w 628"/>
                  <a:gd name="T105" fmla="*/ 0 h 962"/>
                  <a:gd name="T106" fmla="*/ 3 w 628"/>
                  <a:gd name="T107" fmla="*/ 0 h 962"/>
                  <a:gd name="T108" fmla="*/ 3 w 628"/>
                  <a:gd name="T109" fmla="*/ 0 h 962"/>
                  <a:gd name="T110" fmla="*/ 3 w 628"/>
                  <a:gd name="T111" fmla="*/ 0 h 962"/>
                  <a:gd name="T112" fmla="*/ 2 w 628"/>
                  <a:gd name="T113" fmla="*/ 0 h 962"/>
                  <a:gd name="T114" fmla="*/ 2 w 628"/>
                  <a:gd name="T115" fmla="*/ 0 h 962"/>
                  <a:gd name="T116" fmla="*/ 3 w 628"/>
                  <a:gd name="T117" fmla="*/ 0 h 962"/>
                  <a:gd name="T118" fmla="*/ 2 w 628"/>
                  <a:gd name="T119" fmla="*/ 0 h 962"/>
                  <a:gd name="T120" fmla="*/ 2 w 628"/>
                  <a:gd name="T121" fmla="*/ 0 h 962"/>
                  <a:gd name="T122" fmla="*/ 2 w 628"/>
                  <a:gd name="T123" fmla="*/ 0 h 9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
                  <a:gd name="T187" fmla="*/ 0 h 962"/>
                  <a:gd name="T188" fmla="*/ 628 w 628"/>
                  <a:gd name="T189" fmla="*/ 962 h 9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 h="962">
                    <a:moveTo>
                      <a:pt x="267" y="14"/>
                    </a:moveTo>
                    <a:lnTo>
                      <a:pt x="254" y="173"/>
                    </a:lnTo>
                    <a:lnTo>
                      <a:pt x="200" y="294"/>
                    </a:lnTo>
                    <a:lnTo>
                      <a:pt x="186" y="307"/>
                    </a:lnTo>
                    <a:lnTo>
                      <a:pt x="94" y="455"/>
                    </a:lnTo>
                    <a:lnTo>
                      <a:pt x="67" y="469"/>
                    </a:lnTo>
                    <a:lnTo>
                      <a:pt x="27" y="574"/>
                    </a:lnTo>
                    <a:lnTo>
                      <a:pt x="54" y="588"/>
                    </a:lnTo>
                    <a:lnTo>
                      <a:pt x="94" y="561"/>
                    </a:lnTo>
                    <a:lnTo>
                      <a:pt x="94" y="601"/>
                    </a:lnTo>
                    <a:lnTo>
                      <a:pt x="54" y="614"/>
                    </a:lnTo>
                    <a:lnTo>
                      <a:pt x="40" y="641"/>
                    </a:lnTo>
                    <a:lnTo>
                      <a:pt x="108" y="641"/>
                    </a:lnTo>
                    <a:lnTo>
                      <a:pt x="81" y="708"/>
                    </a:lnTo>
                    <a:lnTo>
                      <a:pt x="94" y="735"/>
                    </a:lnTo>
                    <a:lnTo>
                      <a:pt x="54" y="854"/>
                    </a:lnTo>
                    <a:lnTo>
                      <a:pt x="0" y="908"/>
                    </a:lnTo>
                    <a:lnTo>
                      <a:pt x="67" y="908"/>
                    </a:lnTo>
                    <a:lnTo>
                      <a:pt x="134" y="935"/>
                    </a:lnTo>
                    <a:lnTo>
                      <a:pt x="186" y="962"/>
                    </a:lnTo>
                    <a:lnTo>
                      <a:pt x="240" y="935"/>
                    </a:lnTo>
                    <a:lnTo>
                      <a:pt x="254" y="935"/>
                    </a:lnTo>
                    <a:lnTo>
                      <a:pt x="254" y="854"/>
                    </a:lnTo>
                    <a:lnTo>
                      <a:pt x="267" y="827"/>
                    </a:lnTo>
                    <a:lnTo>
                      <a:pt x="294" y="803"/>
                    </a:lnTo>
                    <a:lnTo>
                      <a:pt x="321" y="789"/>
                    </a:lnTo>
                    <a:lnTo>
                      <a:pt x="348" y="803"/>
                    </a:lnTo>
                    <a:lnTo>
                      <a:pt x="374" y="762"/>
                    </a:lnTo>
                    <a:lnTo>
                      <a:pt x="334" y="762"/>
                    </a:lnTo>
                    <a:lnTo>
                      <a:pt x="321" y="695"/>
                    </a:lnTo>
                    <a:lnTo>
                      <a:pt x="334" y="655"/>
                    </a:lnTo>
                    <a:lnTo>
                      <a:pt x="374" y="641"/>
                    </a:lnTo>
                    <a:lnTo>
                      <a:pt x="401" y="601"/>
                    </a:lnTo>
                    <a:lnTo>
                      <a:pt x="374" y="561"/>
                    </a:lnTo>
                    <a:lnTo>
                      <a:pt x="361" y="520"/>
                    </a:lnTo>
                    <a:lnTo>
                      <a:pt x="348" y="482"/>
                    </a:lnTo>
                    <a:lnTo>
                      <a:pt x="374" y="482"/>
                    </a:lnTo>
                    <a:lnTo>
                      <a:pt x="415" y="482"/>
                    </a:lnTo>
                    <a:lnTo>
                      <a:pt x="455" y="442"/>
                    </a:lnTo>
                    <a:lnTo>
                      <a:pt x="442" y="415"/>
                    </a:lnTo>
                    <a:lnTo>
                      <a:pt x="442" y="375"/>
                    </a:lnTo>
                    <a:lnTo>
                      <a:pt x="493" y="375"/>
                    </a:lnTo>
                    <a:lnTo>
                      <a:pt x="493" y="294"/>
                    </a:lnTo>
                    <a:lnTo>
                      <a:pt x="493" y="254"/>
                    </a:lnTo>
                    <a:lnTo>
                      <a:pt x="520" y="213"/>
                    </a:lnTo>
                    <a:lnTo>
                      <a:pt x="547" y="213"/>
                    </a:lnTo>
                    <a:lnTo>
                      <a:pt x="588" y="200"/>
                    </a:lnTo>
                    <a:lnTo>
                      <a:pt x="628" y="162"/>
                    </a:lnTo>
                    <a:lnTo>
                      <a:pt x="601" y="148"/>
                    </a:lnTo>
                    <a:lnTo>
                      <a:pt x="574" y="148"/>
                    </a:lnTo>
                    <a:lnTo>
                      <a:pt x="588" y="108"/>
                    </a:lnTo>
                    <a:lnTo>
                      <a:pt x="561" y="68"/>
                    </a:lnTo>
                    <a:lnTo>
                      <a:pt x="507" y="54"/>
                    </a:lnTo>
                    <a:lnTo>
                      <a:pt x="482" y="81"/>
                    </a:lnTo>
                    <a:lnTo>
                      <a:pt x="442" y="81"/>
                    </a:lnTo>
                    <a:lnTo>
                      <a:pt x="428" y="54"/>
                    </a:lnTo>
                    <a:lnTo>
                      <a:pt x="361" y="54"/>
                    </a:lnTo>
                    <a:lnTo>
                      <a:pt x="361" y="27"/>
                    </a:lnTo>
                    <a:lnTo>
                      <a:pt x="388" y="14"/>
                    </a:lnTo>
                    <a:lnTo>
                      <a:pt x="374" y="0"/>
                    </a:lnTo>
                    <a:lnTo>
                      <a:pt x="307" y="0"/>
                    </a:lnTo>
                    <a:lnTo>
                      <a:pt x="267" y="14"/>
                    </a:lnTo>
                  </a:path>
                </a:pathLst>
              </a:custGeom>
              <a:solidFill>
                <a:schemeClr val="tx2">
                  <a:lumMod val="25000"/>
                  <a:lumOff val="75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solidFill>
                    <a:prstClr val="black"/>
                  </a:solidFill>
                  <a:latin typeface="Corbel" panose="020B0503020204020204" pitchFamily="34" charset="0"/>
                </a:endParaRPr>
              </a:p>
            </p:txBody>
          </p:sp>
          <p:sp>
            <p:nvSpPr>
              <p:cNvPr id="43" name="Freeform 142">
                <a:extLst>
                  <a:ext uri="{FF2B5EF4-FFF2-40B4-BE49-F238E27FC236}">
                    <a16:creationId xmlns:a16="http://schemas.microsoft.com/office/drawing/2014/main" id="{D5D1B08B-CD77-3D16-B457-8DDA2FCAEB97}"/>
                  </a:ext>
                </a:extLst>
              </p:cNvPr>
              <p:cNvSpPr>
                <a:spLocks/>
              </p:cNvSpPr>
              <p:nvPr/>
            </p:nvSpPr>
            <p:spPr bwMode="gray">
              <a:xfrm>
                <a:off x="5352987" y="-802277"/>
                <a:ext cx="803" cy="822"/>
              </a:xfrm>
              <a:custGeom>
                <a:avLst/>
                <a:gdLst>
                  <a:gd name="T0" fmla="*/ 8 w 1605"/>
                  <a:gd name="T1" fmla="*/ 11 h 1645"/>
                  <a:gd name="T2" fmla="*/ 9 w 1605"/>
                  <a:gd name="T3" fmla="*/ 11 h 1645"/>
                  <a:gd name="T4" fmla="*/ 11 w 1605"/>
                  <a:gd name="T5" fmla="*/ 11 h 1645"/>
                  <a:gd name="T6" fmla="*/ 12 w 1605"/>
                  <a:gd name="T7" fmla="*/ 10 h 1645"/>
                  <a:gd name="T8" fmla="*/ 11 w 1605"/>
                  <a:gd name="T9" fmla="*/ 10 h 1645"/>
                  <a:gd name="T10" fmla="*/ 11 w 1605"/>
                  <a:gd name="T11" fmla="*/ 8 h 1645"/>
                  <a:gd name="T12" fmla="*/ 12 w 1605"/>
                  <a:gd name="T13" fmla="*/ 8 h 1645"/>
                  <a:gd name="T14" fmla="*/ 12 w 1605"/>
                  <a:gd name="T15" fmla="*/ 7 h 1645"/>
                  <a:gd name="T16" fmla="*/ 11 w 1605"/>
                  <a:gd name="T17" fmla="*/ 7 h 1645"/>
                  <a:gd name="T18" fmla="*/ 11 w 1605"/>
                  <a:gd name="T19" fmla="*/ 6 h 1645"/>
                  <a:gd name="T20" fmla="*/ 12 w 1605"/>
                  <a:gd name="T21" fmla="*/ 6 h 1645"/>
                  <a:gd name="T22" fmla="*/ 12 w 1605"/>
                  <a:gd name="T23" fmla="*/ 5 h 1645"/>
                  <a:gd name="T24" fmla="*/ 12 w 1605"/>
                  <a:gd name="T25" fmla="*/ 5 h 1645"/>
                  <a:gd name="T26" fmla="*/ 13 w 1605"/>
                  <a:gd name="T27" fmla="*/ 4 h 1645"/>
                  <a:gd name="T28" fmla="*/ 13 w 1605"/>
                  <a:gd name="T29" fmla="*/ 3 h 1645"/>
                  <a:gd name="T30" fmla="*/ 12 w 1605"/>
                  <a:gd name="T31" fmla="*/ 3 h 1645"/>
                  <a:gd name="T32" fmla="*/ 11 w 1605"/>
                  <a:gd name="T33" fmla="*/ 2 h 1645"/>
                  <a:gd name="T34" fmla="*/ 10 w 1605"/>
                  <a:gd name="T35" fmla="*/ 2 h 1645"/>
                  <a:gd name="T36" fmla="*/ 10 w 1605"/>
                  <a:gd name="T37" fmla="*/ 1 h 1645"/>
                  <a:gd name="T38" fmla="*/ 9 w 1605"/>
                  <a:gd name="T39" fmla="*/ 1 h 1645"/>
                  <a:gd name="T40" fmla="*/ 9 w 1605"/>
                  <a:gd name="T41" fmla="*/ 0 h 1645"/>
                  <a:gd name="T42" fmla="*/ 8 w 1605"/>
                  <a:gd name="T43" fmla="*/ 0 h 1645"/>
                  <a:gd name="T44" fmla="*/ 8 w 1605"/>
                  <a:gd name="T45" fmla="*/ 0 h 1645"/>
                  <a:gd name="T46" fmla="*/ 7 w 1605"/>
                  <a:gd name="T47" fmla="*/ 0 h 1645"/>
                  <a:gd name="T48" fmla="*/ 6 w 1605"/>
                  <a:gd name="T49" fmla="*/ 1 h 1645"/>
                  <a:gd name="T50" fmla="*/ 5 w 1605"/>
                  <a:gd name="T51" fmla="*/ 2 h 1645"/>
                  <a:gd name="T52" fmla="*/ 4 w 1605"/>
                  <a:gd name="T53" fmla="*/ 1 h 1645"/>
                  <a:gd name="T54" fmla="*/ 4 w 1605"/>
                  <a:gd name="T55" fmla="*/ 2 h 1645"/>
                  <a:gd name="T56" fmla="*/ 3 w 1605"/>
                  <a:gd name="T57" fmla="*/ 2 h 1645"/>
                  <a:gd name="T58" fmla="*/ 2 w 1605"/>
                  <a:gd name="T59" fmla="*/ 2 h 1645"/>
                  <a:gd name="T60" fmla="*/ 1 w 1605"/>
                  <a:gd name="T61" fmla="*/ 2 h 1645"/>
                  <a:gd name="T62" fmla="*/ 1 w 1605"/>
                  <a:gd name="T63" fmla="*/ 3 h 1645"/>
                  <a:gd name="T64" fmla="*/ 1 w 1605"/>
                  <a:gd name="T65" fmla="*/ 3 h 1645"/>
                  <a:gd name="T66" fmla="*/ 2 w 1605"/>
                  <a:gd name="T67" fmla="*/ 4 h 1645"/>
                  <a:gd name="T68" fmla="*/ 3 w 1605"/>
                  <a:gd name="T69" fmla="*/ 5 h 1645"/>
                  <a:gd name="T70" fmla="*/ 3 w 1605"/>
                  <a:gd name="T71" fmla="*/ 5 h 1645"/>
                  <a:gd name="T72" fmla="*/ 3 w 1605"/>
                  <a:gd name="T73" fmla="*/ 5 h 1645"/>
                  <a:gd name="T74" fmla="*/ 3 w 1605"/>
                  <a:gd name="T75" fmla="*/ 5 h 1645"/>
                  <a:gd name="T76" fmla="*/ 3 w 1605"/>
                  <a:gd name="T77" fmla="*/ 5 h 1645"/>
                  <a:gd name="T78" fmla="*/ 3 w 1605"/>
                  <a:gd name="T79" fmla="*/ 6 h 1645"/>
                  <a:gd name="T80" fmla="*/ 3 w 1605"/>
                  <a:gd name="T81" fmla="*/ 6 h 1645"/>
                  <a:gd name="T82" fmla="*/ 3 w 1605"/>
                  <a:gd name="T83" fmla="*/ 6 h 1645"/>
                  <a:gd name="T84" fmla="*/ 3 w 1605"/>
                  <a:gd name="T85" fmla="*/ 6 h 1645"/>
                  <a:gd name="T86" fmla="*/ 4 w 1605"/>
                  <a:gd name="T87" fmla="*/ 6 h 1645"/>
                  <a:gd name="T88" fmla="*/ 4 w 1605"/>
                  <a:gd name="T89" fmla="*/ 8 h 1645"/>
                  <a:gd name="T90" fmla="*/ 3 w 1605"/>
                  <a:gd name="T91" fmla="*/ 7 h 1645"/>
                  <a:gd name="T92" fmla="*/ 3 w 1605"/>
                  <a:gd name="T93" fmla="*/ 8 h 1645"/>
                  <a:gd name="T94" fmla="*/ 3 w 1605"/>
                  <a:gd name="T95" fmla="*/ 9 h 1645"/>
                  <a:gd name="T96" fmla="*/ 2 w 1605"/>
                  <a:gd name="T97" fmla="*/ 10 h 1645"/>
                  <a:gd name="T98" fmla="*/ 3 w 1605"/>
                  <a:gd name="T99" fmla="*/ 11 h 1645"/>
                  <a:gd name="T100" fmla="*/ 4 w 1605"/>
                  <a:gd name="T101" fmla="*/ 11 h 1645"/>
                  <a:gd name="T102" fmla="*/ 5 w 1605"/>
                  <a:gd name="T103" fmla="*/ 11 h 1645"/>
                  <a:gd name="T104" fmla="*/ 6 w 1605"/>
                  <a:gd name="T105" fmla="*/ 12 h 1645"/>
                  <a:gd name="T106" fmla="*/ 6 w 1605"/>
                  <a:gd name="T107" fmla="*/ 12 h 1645"/>
                  <a:gd name="T108" fmla="*/ 6 w 1605"/>
                  <a:gd name="T109" fmla="*/ 12 h 1645"/>
                  <a:gd name="T110" fmla="*/ 7 w 1605"/>
                  <a:gd name="T111" fmla="*/ 12 h 1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05"/>
                  <a:gd name="T169" fmla="*/ 0 h 1645"/>
                  <a:gd name="T170" fmla="*/ 1605 w 1605"/>
                  <a:gd name="T171" fmla="*/ 1645 h 1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05" h="1645">
                    <a:moveTo>
                      <a:pt x="870" y="1618"/>
                    </a:moveTo>
                    <a:lnTo>
                      <a:pt x="870" y="1591"/>
                    </a:lnTo>
                    <a:lnTo>
                      <a:pt x="870" y="1524"/>
                    </a:lnTo>
                    <a:lnTo>
                      <a:pt x="910" y="1470"/>
                    </a:lnTo>
                    <a:lnTo>
                      <a:pt x="951" y="1470"/>
                    </a:lnTo>
                    <a:lnTo>
                      <a:pt x="1029" y="1430"/>
                    </a:lnTo>
                    <a:lnTo>
                      <a:pt x="1110" y="1484"/>
                    </a:lnTo>
                    <a:lnTo>
                      <a:pt x="1150" y="1457"/>
                    </a:lnTo>
                    <a:lnTo>
                      <a:pt x="1204" y="1497"/>
                    </a:lnTo>
                    <a:lnTo>
                      <a:pt x="1271" y="1524"/>
                    </a:lnTo>
                    <a:lnTo>
                      <a:pt x="1325" y="1551"/>
                    </a:lnTo>
                    <a:lnTo>
                      <a:pt x="1377" y="1497"/>
                    </a:lnTo>
                    <a:lnTo>
                      <a:pt x="1484" y="1430"/>
                    </a:lnTo>
                    <a:lnTo>
                      <a:pt x="1498" y="1416"/>
                    </a:lnTo>
                    <a:lnTo>
                      <a:pt x="1498" y="1390"/>
                    </a:lnTo>
                    <a:lnTo>
                      <a:pt x="1525" y="1351"/>
                    </a:lnTo>
                    <a:lnTo>
                      <a:pt x="1498" y="1351"/>
                    </a:lnTo>
                    <a:lnTo>
                      <a:pt x="1484" y="1351"/>
                    </a:lnTo>
                    <a:lnTo>
                      <a:pt x="1431" y="1324"/>
                    </a:lnTo>
                    <a:lnTo>
                      <a:pt x="1404" y="1297"/>
                    </a:lnTo>
                    <a:lnTo>
                      <a:pt x="1431" y="1244"/>
                    </a:lnTo>
                    <a:lnTo>
                      <a:pt x="1431" y="1217"/>
                    </a:lnTo>
                    <a:lnTo>
                      <a:pt x="1404" y="1203"/>
                    </a:lnTo>
                    <a:lnTo>
                      <a:pt x="1377" y="1150"/>
                    </a:lnTo>
                    <a:lnTo>
                      <a:pt x="1444" y="1136"/>
                    </a:lnTo>
                    <a:lnTo>
                      <a:pt x="1457" y="1109"/>
                    </a:lnTo>
                    <a:lnTo>
                      <a:pt x="1444" y="1069"/>
                    </a:lnTo>
                    <a:lnTo>
                      <a:pt x="1417" y="1029"/>
                    </a:lnTo>
                    <a:lnTo>
                      <a:pt x="1444" y="1017"/>
                    </a:lnTo>
                    <a:lnTo>
                      <a:pt x="1444" y="990"/>
                    </a:lnTo>
                    <a:lnTo>
                      <a:pt x="1417" y="977"/>
                    </a:lnTo>
                    <a:lnTo>
                      <a:pt x="1417" y="923"/>
                    </a:lnTo>
                    <a:lnTo>
                      <a:pt x="1377" y="910"/>
                    </a:lnTo>
                    <a:lnTo>
                      <a:pt x="1350" y="937"/>
                    </a:lnTo>
                    <a:lnTo>
                      <a:pt x="1350" y="964"/>
                    </a:lnTo>
                    <a:lnTo>
                      <a:pt x="1311" y="964"/>
                    </a:lnTo>
                    <a:lnTo>
                      <a:pt x="1311" y="937"/>
                    </a:lnTo>
                    <a:lnTo>
                      <a:pt x="1336" y="923"/>
                    </a:lnTo>
                    <a:lnTo>
                      <a:pt x="1325" y="896"/>
                    </a:lnTo>
                    <a:lnTo>
                      <a:pt x="1336" y="869"/>
                    </a:lnTo>
                    <a:lnTo>
                      <a:pt x="1377" y="856"/>
                    </a:lnTo>
                    <a:lnTo>
                      <a:pt x="1390" y="829"/>
                    </a:lnTo>
                    <a:lnTo>
                      <a:pt x="1377" y="816"/>
                    </a:lnTo>
                    <a:lnTo>
                      <a:pt x="1417" y="775"/>
                    </a:lnTo>
                    <a:lnTo>
                      <a:pt x="1457" y="762"/>
                    </a:lnTo>
                    <a:lnTo>
                      <a:pt x="1444" y="735"/>
                    </a:lnTo>
                    <a:lnTo>
                      <a:pt x="1457" y="708"/>
                    </a:lnTo>
                    <a:lnTo>
                      <a:pt x="1471" y="708"/>
                    </a:lnTo>
                    <a:lnTo>
                      <a:pt x="1498" y="735"/>
                    </a:lnTo>
                    <a:lnTo>
                      <a:pt x="1525" y="722"/>
                    </a:lnTo>
                    <a:lnTo>
                      <a:pt x="1511" y="695"/>
                    </a:lnTo>
                    <a:lnTo>
                      <a:pt x="1511" y="656"/>
                    </a:lnTo>
                    <a:lnTo>
                      <a:pt x="1525" y="630"/>
                    </a:lnTo>
                    <a:lnTo>
                      <a:pt x="1538" y="589"/>
                    </a:lnTo>
                    <a:lnTo>
                      <a:pt x="1551" y="562"/>
                    </a:lnTo>
                    <a:lnTo>
                      <a:pt x="1565" y="522"/>
                    </a:lnTo>
                    <a:lnTo>
                      <a:pt x="1565" y="495"/>
                    </a:lnTo>
                    <a:lnTo>
                      <a:pt x="1605" y="468"/>
                    </a:lnTo>
                    <a:lnTo>
                      <a:pt x="1605" y="442"/>
                    </a:lnTo>
                    <a:lnTo>
                      <a:pt x="1565" y="428"/>
                    </a:lnTo>
                    <a:lnTo>
                      <a:pt x="1538" y="428"/>
                    </a:lnTo>
                    <a:lnTo>
                      <a:pt x="1525" y="401"/>
                    </a:lnTo>
                    <a:lnTo>
                      <a:pt x="1484" y="415"/>
                    </a:lnTo>
                    <a:lnTo>
                      <a:pt x="1457" y="401"/>
                    </a:lnTo>
                    <a:lnTo>
                      <a:pt x="1417" y="401"/>
                    </a:lnTo>
                    <a:lnTo>
                      <a:pt x="1417" y="374"/>
                    </a:lnTo>
                    <a:lnTo>
                      <a:pt x="1390" y="334"/>
                    </a:lnTo>
                    <a:lnTo>
                      <a:pt x="1336" y="334"/>
                    </a:lnTo>
                    <a:lnTo>
                      <a:pt x="1325" y="323"/>
                    </a:lnTo>
                    <a:lnTo>
                      <a:pt x="1298" y="323"/>
                    </a:lnTo>
                    <a:lnTo>
                      <a:pt x="1271" y="309"/>
                    </a:lnTo>
                    <a:lnTo>
                      <a:pt x="1231" y="282"/>
                    </a:lnTo>
                    <a:lnTo>
                      <a:pt x="1204" y="269"/>
                    </a:lnTo>
                    <a:lnTo>
                      <a:pt x="1231" y="202"/>
                    </a:lnTo>
                    <a:lnTo>
                      <a:pt x="1204" y="202"/>
                    </a:lnTo>
                    <a:lnTo>
                      <a:pt x="1191" y="229"/>
                    </a:lnTo>
                    <a:lnTo>
                      <a:pt x="1164" y="242"/>
                    </a:lnTo>
                    <a:lnTo>
                      <a:pt x="1123" y="229"/>
                    </a:lnTo>
                    <a:lnTo>
                      <a:pt x="1137" y="175"/>
                    </a:lnTo>
                    <a:lnTo>
                      <a:pt x="1123" y="161"/>
                    </a:lnTo>
                    <a:lnTo>
                      <a:pt x="1083" y="161"/>
                    </a:lnTo>
                    <a:lnTo>
                      <a:pt x="1070" y="121"/>
                    </a:lnTo>
                    <a:lnTo>
                      <a:pt x="1043" y="121"/>
                    </a:lnTo>
                    <a:lnTo>
                      <a:pt x="1029" y="108"/>
                    </a:lnTo>
                    <a:lnTo>
                      <a:pt x="1029" y="81"/>
                    </a:lnTo>
                    <a:lnTo>
                      <a:pt x="1016" y="67"/>
                    </a:lnTo>
                    <a:lnTo>
                      <a:pt x="1002" y="67"/>
                    </a:lnTo>
                    <a:lnTo>
                      <a:pt x="1002" y="81"/>
                    </a:lnTo>
                    <a:lnTo>
                      <a:pt x="976" y="81"/>
                    </a:lnTo>
                    <a:lnTo>
                      <a:pt x="964" y="54"/>
                    </a:lnTo>
                    <a:lnTo>
                      <a:pt x="976" y="14"/>
                    </a:lnTo>
                    <a:lnTo>
                      <a:pt x="976" y="0"/>
                    </a:lnTo>
                    <a:lnTo>
                      <a:pt x="964" y="0"/>
                    </a:lnTo>
                    <a:lnTo>
                      <a:pt x="910" y="14"/>
                    </a:lnTo>
                    <a:lnTo>
                      <a:pt x="870" y="0"/>
                    </a:lnTo>
                    <a:lnTo>
                      <a:pt x="843" y="67"/>
                    </a:lnTo>
                    <a:lnTo>
                      <a:pt x="830" y="134"/>
                    </a:lnTo>
                    <a:lnTo>
                      <a:pt x="816" y="161"/>
                    </a:lnTo>
                    <a:lnTo>
                      <a:pt x="709" y="202"/>
                    </a:lnTo>
                    <a:lnTo>
                      <a:pt x="642" y="242"/>
                    </a:lnTo>
                    <a:lnTo>
                      <a:pt x="628" y="255"/>
                    </a:lnTo>
                    <a:lnTo>
                      <a:pt x="655" y="282"/>
                    </a:lnTo>
                    <a:lnTo>
                      <a:pt x="603" y="296"/>
                    </a:lnTo>
                    <a:lnTo>
                      <a:pt x="549" y="282"/>
                    </a:lnTo>
                    <a:lnTo>
                      <a:pt x="482" y="269"/>
                    </a:lnTo>
                    <a:lnTo>
                      <a:pt x="455" y="229"/>
                    </a:lnTo>
                    <a:lnTo>
                      <a:pt x="469" y="202"/>
                    </a:lnTo>
                    <a:lnTo>
                      <a:pt x="428" y="202"/>
                    </a:lnTo>
                    <a:lnTo>
                      <a:pt x="402" y="188"/>
                    </a:lnTo>
                    <a:lnTo>
                      <a:pt x="388" y="215"/>
                    </a:lnTo>
                    <a:lnTo>
                      <a:pt x="402" y="255"/>
                    </a:lnTo>
                    <a:lnTo>
                      <a:pt x="402" y="296"/>
                    </a:lnTo>
                    <a:lnTo>
                      <a:pt x="415" y="348"/>
                    </a:lnTo>
                    <a:lnTo>
                      <a:pt x="428" y="401"/>
                    </a:lnTo>
                    <a:lnTo>
                      <a:pt x="348" y="388"/>
                    </a:lnTo>
                    <a:lnTo>
                      <a:pt x="294" y="374"/>
                    </a:lnTo>
                    <a:lnTo>
                      <a:pt x="269" y="401"/>
                    </a:lnTo>
                    <a:lnTo>
                      <a:pt x="242" y="361"/>
                    </a:lnTo>
                    <a:lnTo>
                      <a:pt x="229" y="323"/>
                    </a:lnTo>
                    <a:lnTo>
                      <a:pt x="175" y="323"/>
                    </a:lnTo>
                    <a:lnTo>
                      <a:pt x="148" y="348"/>
                    </a:lnTo>
                    <a:lnTo>
                      <a:pt x="135" y="323"/>
                    </a:lnTo>
                    <a:lnTo>
                      <a:pt x="108" y="348"/>
                    </a:lnTo>
                    <a:lnTo>
                      <a:pt x="94" y="334"/>
                    </a:lnTo>
                    <a:lnTo>
                      <a:pt x="41" y="334"/>
                    </a:lnTo>
                    <a:lnTo>
                      <a:pt x="0" y="361"/>
                    </a:lnTo>
                    <a:lnTo>
                      <a:pt x="27" y="388"/>
                    </a:lnTo>
                    <a:lnTo>
                      <a:pt x="54" y="401"/>
                    </a:lnTo>
                    <a:lnTo>
                      <a:pt x="54" y="428"/>
                    </a:lnTo>
                    <a:lnTo>
                      <a:pt x="0" y="428"/>
                    </a:lnTo>
                    <a:lnTo>
                      <a:pt x="27" y="455"/>
                    </a:lnTo>
                    <a:lnTo>
                      <a:pt x="41" y="495"/>
                    </a:lnTo>
                    <a:lnTo>
                      <a:pt x="81" y="495"/>
                    </a:lnTo>
                    <a:lnTo>
                      <a:pt x="135" y="522"/>
                    </a:lnTo>
                    <a:lnTo>
                      <a:pt x="162" y="536"/>
                    </a:lnTo>
                    <a:lnTo>
                      <a:pt x="175" y="562"/>
                    </a:lnTo>
                    <a:lnTo>
                      <a:pt x="256" y="589"/>
                    </a:lnTo>
                    <a:lnTo>
                      <a:pt x="256" y="616"/>
                    </a:lnTo>
                    <a:lnTo>
                      <a:pt x="294" y="643"/>
                    </a:lnTo>
                    <a:lnTo>
                      <a:pt x="321" y="695"/>
                    </a:lnTo>
                    <a:lnTo>
                      <a:pt x="319" y="697"/>
                    </a:lnTo>
                    <a:lnTo>
                      <a:pt x="317" y="697"/>
                    </a:lnTo>
                    <a:lnTo>
                      <a:pt x="315" y="699"/>
                    </a:lnTo>
                    <a:lnTo>
                      <a:pt x="309" y="701"/>
                    </a:lnTo>
                    <a:lnTo>
                      <a:pt x="302" y="704"/>
                    </a:lnTo>
                    <a:lnTo>
                      <a:pt x="294" y="708"/>
                    </a:lnTo>
                    <a:lnTo>
                      <a:pt x="288" y="712"/>
                    </a:lnTo>
                    <a:lnTo>
                      <a:pt x="284" y="714"/>
                    </a:lnTo>
                    <a:lnTo>
                      <a:pt x="283" y="718"/>
                    </a:lnTo>
                    <a:lnTo>
                      <a:pt x="283" y="720"/>
                    </a:lnTo>
                    <a:lnTo>
                      <a:pt x="281" y="722"/>
                    </a:lnTo>
                    <a:lnTo>
                      <a:pt x="283" y="726"/>
                    </a:lnTo>
                    <a:lnTo>
                      <a:pt x="283" y="727"/>
                    </a:lnTo>
                    <a:lnTo>
                      <a:pt x="286" y="737"/>
                    </a:lnTo>
                    <a:lnTo>
                      <a:pt x="290" y="747"/>
                    </a:lnTo>
                    <a:lnTo>
                      <a:pt x="294" y="756"/>
                    </a:lnTo>
                    <a:lnTo>
                      <a:pt x="300" y="766"/>
                    </a:lnTo>
                    <a:lnTo>
                      <a:pt x="304" y="775"/>
                    </a:lnTo>
                    <a:lnTo>
                      <a:pt x="308" y="783"/>
                    </a:lnTo>
                    <a:lnTo>
                      <a:pt x="308" y="787"/>
                    </a:lnTo>
                    <a:lnTo>
                      <a:pt x="308" y="789"/>
                    </a:lnTo>
                    <a:lnTo>
                      <a:pt x="311" y="793"/>
                    </a:lnTo>
                    <a:lnTo>
                      <a:pt x="315" y="795"/>
                    </a:lnTo>
                    <a:lnTo>
                      <a:pt x="319" y="798"/>
                    </a:lnTo>
                    <a:lnTo>
                      <a:pt x="325" y="802"/>
                    </a:lnTo>
                    <a:lnTo>
                      <a:pt x="334" y="812"/>
                    </a:lnTo>
                    <a:lnTo>
                      <a:pt x="346" y="822"/>
                    </a:lnTo>
                    <a:lnTo>
                      <a:pt x="357" y="829"/>
                    </a:lnTo>
                    <a:lnTo>
                      <a:pt x="361" y="833"/>
                    </a:lnTo>
                    <a:lnTo>
                      <a:pt x="367" y="837"/>
                    </a:lnTo>
                    <a:lnTo>
                      <a:pt x="371" y="839"/>
                    </a:lnTo>
                    <a:lnTo>
                      <a:pt x="373" y="841"/>
                    </a:lnTo>
                    <a:lnTo>
                      <a:pt x="375" y="843"/>
                    </a:lnTo>
                    <a:lnTo>
                      <a:pt x="388" y="883"/>
                    </a:lnTo>
                    <a:lnTo>
                      <a:pt x="375" y="923"/>
                    </a:lnTo>
                    <a:lnTo>
                      <a:pt x="361" y="950"/>
                    </a:lnTo>
                    <a:lnTo>
                      <a:pt x="402" y="990"/>
                    </a:lnTo>
                    <a:lnTo>
                      <a:pt x="428" y="1042"/>
                    </a:lnTo>
                    <a:lnTo>
                      <a:pt x="442" y="1096"/>
                    </a:lnTo>
                    <a:lnTo>
                      <a:pt x="402" y="1083"/>
                    </a:lnTo>
                    <a:lnTo>
                      <a:pt x="402" y="1042"/>
                    </a:lnTo>
                    <a:lnTo>
                      <a:pt x="375" y="1004"/>
                    </a:lnTo>
                    <a:lnTo>
                      <a:pt x="348" y="1056"/>
                    </a:lnTo>
                    <a:lnTo>
                      <a:pt x="321" y="1123"/>
                    </a:lnTo>
                    <a:lnTo>
                      <a:pt x="348" y="1123"/>
                    </a:lnTo>
                    <a:lnTo>
                      <a:pt x="348" y="1136"/>
                    </a:lnTo>
                    <a:lnTo>
                      <a:pt x="321" y="1150"/>
                    </a:lnTo>
                    <a:lnTo>
                      <a:pt x="321" y="1177"/>
                    </a:lnTo>
                    <a:lnTo>
                      <a:pt x="308" y="1217"/>
                    </a:lnTo>
                    <a:lnTo>
                      <a:pt x="294" y="1257"/>
                    </a:lnTo>
                    <a:lnTo>
                      <a:pt x="281" y="1324"/>
                    </a:lnTo>
                    <a:lnTo>
                      <a:pt x="269" y="1338"/>
                    </a:lnTo>
                    <a:lnTo>
                      <a:pt x="256" y="1351"/>
                    </a:lnTo>
                    <a:lnTo>
                      <a:pt x="229" y="1365"/>
                    </a:lnTo>
                    <a:lnTo>
                      <a:pt x="242" y="1390"/>
                    </a:lnTo>
                    <a:lnTo>
                      <a:pt x="269" y="1390"/>
                    </a:lnTo>
                    <a:lnTo>
                      <a:pt x="256" y="1430"/>
                    </a:lnTo>
                    <a:lnTo>
                      <a:pt x="281" y="1430"/>
                    </a:lnTo>
                    <a:lnTo>
                      <a:pt x="334" y="1470"/>
                    </a:lnTo>
                    <a:lnTo>
                      <a:pt x="348" y="1457"/>
                    </a:lnTo>
                    <a:lnTo>
                      <a:pt x="375" y="1510"/>
                    </a:lnTo>
                    <a:lnTo>
                      <a:pt x="415" y="1497"/>
                    </a:lnTo>
                    <a:lnTo>
                      <a:pt x="442" y="1537"/>
                    </a:lnTo>
                    <a:lnTo>
                      <a:pt x="523" y="1537"/>
                    </a:lnTo>
                    <a:lnTo>
                      <a:pt x="549" y="1537"/>
                    </a:lnTo>
                    <a:lnTo>
                      <a:pt x="536" y="1510"/>
                    </a:lnTo>
                    <a:lnTo>
                      <a:pt x="576" y="1524"/>
                    </a:lnTo>
                    <a:lnTo>
                      <a:pt x="617" y="1551"/>
                    </a:lnTo>
                    <a:lnTo>
                      <a:pt x="642" y="1551"/>
                    </a:lnTo>
                    <a:lnTo>
                      <a:pt x="642" y="1564"/>
                    </a:lnTo>
                    <a:lnTo>
                      <a:pt x="668" y="1551"/>
                    </a:lnTo>
                    <a:lnTo>
                      <a:pt x="695" y="1578"/>
                    </a:lnTo>
                    <a:lnTo>
                      <a:pt x="695" y="1591"/>
                    </a:lnTo>
                    <a:lnTo>
                      <a:pt x="709" y="1605"/>
                    </a:lnTo>
                    <a:lnTo>
                      <a:pt x="709" y="1631"/>
                    </a:lnTo>
                    <a:lnTo>
                      <a:pt x="736" y="1631"/>
                    </a:lnTo>
                    <a:lnTo>
                      <a:pt x="736" y="1618"/>
                    </a:lnTo>
                    <a:lnTo>
                      <a:pt x="762" y="1618"/>
                    </a:lnTo>
                    <a:lnTo>
                      <a:pt x="789" y="1645"/>
                    </a:lnTo>
                    <a:lnTo>
                      <a:pt x="816" y="1645"/>
                    </a:lnTo>
                    <a:lnTo>
                      <a:pt x="830" y="1618"/>
                    </a:lnTo>
                    <a:lnTo>
                      <a:pt x="870" y="1618"/>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44" name="Freeform 143">
                <a:extLst>
                  <a:ext uri="{FF2B5EF4-FFF2-40B4-BE49-F238E27FC236}">
                    <a16:creationId xmlns:a16="http://schemas.microsoft.com/office/drawing/2014/main" id="{C620F44A-99C8-90CF-888B-C8A2BCE334B8}"/>
                  </a:ext>
                </a:extLst>
              </p:cNvPr>
              <p:cNvSpPr>
                <a:spLocks/>
              </p:cNvSpPr>
              <p:nvPr/>
            </p:nvSpPr>
            <p:spPr bwMode="gray">
              <a:xfrm>
                <a:off x="5353803" y="-801495"/>
                <a:ext cx="67" cy="153"/>
              </a:xfrm>
              <a:custGeom>
                <a:avLst/>
                <a:gdLst>
                  <a:gd name="T0" fmla="*/ 1 w 134"/>
                  <a:gd name="T1" fmla="*/ 0 h 307"/>
                  <a:gd name="T2" fmla="*/ 1 w 134"/>
                  <a:gd name="T3" fmla="*/ 0 h 307"/>
                  <a:gd name="T4" fmla="*/ 1 w 134"/>
                  <a:gd name="T5" fmla="*/ 0 h 307"/>
                  <a:gd name="T6" fmla="*/ 1 w 134"/>
                  <a:gd name="T7" fmla="*/ 0 h 307"/>
                  <a:gd name="T8" fmla="*/ 1 w 134"/>
                  <a:gd name="T9" fmla="*/ 0 h 307"/>
                  <a:gd name="T10" fmla="*/ 1 w 134"/>
                  <a:gd name="T11" fmla="*/ 0 h 307"/>
                  <a:gd name="T12" fmla="*/ 0 w 134"/>
                  <a:gd name="T13" fmla="*/ 1 h 307"/>
                  <a:gd name="T14" fmla="*/ 0 w 134"/>
                  <a:gd name="T15" fmla="*/ 1 h 307"/>
                  <a:gd name="T16" fmla="*/ 1 w 134"/>
                  <a:gd name="T17" fmla="*/ 1 h 307"/>
                  <a:gd name="T18" fmla="*/ 0 w 134"/>
                  <a:gd name="T19" fmla="*/ 1 h 307"/>
                  <a:gd name="T20" fmla="*/ 1 w 134"/>
                  <a:gd name="T21" fmla="*/ 1 h 307"/>
                  <a:gd name="T22" fmla="*/ 1 w 134"/>
                  <a:gd name="T23" fmla="*/ 1 h 307"/>
                  <a:gd name="T24" fmla="*/ 1 w 134"/>
                  <a:gd name="T25" fmla="*/ 1 h 307"/>
                  <a:gd name="T26" fmla="*/ 1 w 134"/>
                  <a:gd name="T27" fmla="*/ 2 h 307"/>
                  <a:gd name="T28" fmla="*/ 1 w 134"/>
                  <a:gd name="T29" fmla="*/ 2 h 307"/>
                  <a:gd name="T30" fmla="*/ 1 w 134"/>
                  <a:gd name="T31" fmla="*/ 2 h 307"/>
                  <a:gd name="T32" fmla="*/ 1 w 134"/>
                  <a:gd name="T33" fmla="*/ 1 h 307"/>
                  <a:gd name="T34" fmla="*/ 1 w 134"/>
                  <a:gd name="T35" fmla="*/ 1 h 307"/>
                  <a:gd name="T36" fmla="*/ 1 w 134"/>
                  <a:gd name="T37" fmla="*/ 1 h 307"/>
                  <a:gd name="T38" fmla="*/ 1 w 134"/>
                  <a:gd name="T39" fmla="*/ 1 h 307"/>
                  <a:gd name="T40" fmla="*/ 1 w 134"/>
                  <a:gd name="T41" fmla="*/ 1 h 307"/>
                  <a:gd name="T42" fmla="*/ 1 w 134"/>
                  <a:gd name="T43" fmla="*/ 1 h 307"/>
                  <a:gd name="T44" fmla="*/ 1 w 134"/>
                  <a:gd name="T45" fmla="*/ 1 h 307"/>
                  <a:gd name="T46" fmla="*/ 2 w 134"/>
                  <a:gd name="T47" fmla="*/ 1 h 307"/>
                  <a:gd name="T48" fmla="*/ 2 w 134"/>
                  <a:gd name="T49" fmla="*/ 1 h 307"/>
                  <a:gd name="T50" fmla="*/ 2 w 134"/>
                  <a:gd name="T51" fmla="*/ 1 h 307"/>
                  <a:gd name="T52" fmla="*/ 2 w 134"/>
                  <a:gd name="T53" fmla="*/ 1 h 307"/>
                  <a:gd name="T54" fmla="*/ 2 w 134"/>
                  <a:gd name="T55" fmla="*/ 1 h 307"/>
                  <a:gd name="T56" fmla="*/ 2 w 134"/>
                  <a:gd name="T57" fmla="*/ 1 h 307"/>
                  <a:gd name="T58" fmla="*/ 2 w 134"/>
                  <a:gd name="T59" fmla="*/ 1 h 307"/>
                  <a:gd name="T60" fmla="*/ 2 w 134"/>
                  <a:gd name="T61" fmla="*/ 1 h 307"/>
                  <a:gd name="T62" fmla="*/ 2 w 134"/>
                  <a:gd name="T63" fmla="*/ 1 h 307"/>
                  <a:gd name="T64" fmla="*/ 2 w 134"/>
                  <a:gd name="T65" fmla="*/ 1 h 307"/>
                  <a:gd name="T66" fmla="*/ 2 w 134"/>
                  <a:gd name="T67" fmla="*/ 1 h 307"/>
                  <a:gd name="T68" fmla="*/ 2 w 134"/>
                  <a:gd name="T69" fmla="*/ 1 h 307"/>
                  <a:gd name="T70" fmla="*/ 2 w 134"/>
                  <a:gd name="T71" fmla="*/ 1 h 307"/>
                  <a:gd name="T72" fmla="*/ 2 w 134"/>
                  <a:gd name="T73" fmla="*/ 1 h 307"/>
                  <a:gd name="T74" fmla="*/ 2 w 134"/>
                  <a:gd name="T75" fmla="*/ 0 h 307"/>
                  <a:gd name="T76" fmla="*/ 2 w 134"/>
                  <a:gd name="T77" fmla="*/ 0 h 307"/>
                  <a:gd name="T78" fmla="*/ 2 w 134"/>
                  <a:gd name="T79" fmla="*/ 0 h 307"/>
                  <a:gd name="T80" fmla="*/ 2 w 134"/>
                  <a:gd name="T81" fmla="*/ 0 h 307"/>
                  <a:gd name="T82" fmla="*/ 2 w 134"/>
                  <a:gd name="T83" fmla="*/ 0 h 307"/>
                  <a:gd name="T84" fmla="*/ 2 w 134"/>
                  <a:gd name="T85" fmla="*/ 0 h 307"/>
                  <a:gd name="T86" fmla="*/ 2 w 134"/>
                  <a:gd name="T87" fmla="*/ 0 h 307"/>
                  <a:gd name="T88" fmla="*/ 2 w 134"/>
                  <a:gd name="T89" fmla="*/ 0 h 307"/>
                  <a:gd name="T90" fmla="*/ 2 w 134"/>
                  <a:gd name="T91" fmla="*/ 0 h 307"/>
                  <a:gd name="T92" fmla="*/ 2 w 134"/>
                  <a:gd name="T93" fmla="*/ 0 h 307"/>
                  <a:gd name="T94" fmla="*/ 2 w 134"/>
                  <a:gd name="T95" fmla="*/ 0 h 307"/>
                  <a:gd name="T96" fmla="*/ 1 w 134"/>
                  <a:gd name="T97" fmla="*/ 0 h 307"/>
                  <a:gd name="T98" fmla="*/ 1 w 134"/>
                  <a:gd name="T99" fmla="*/ 0 h 307"/>
                  <a:gd name="T100" fmla="*/ 1 w 134"/>
                  <a:gd name="T101" fmla="*/ 0 h 3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307"/>
                  <a:gd name="T155" fmla="*/ 134 w 134"/>
                  <a:gd name="T156" fmla="*/ 307 h 3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307">
                    <a:moveTo>
                      <a:pt x="121" y="0"/>
                    </a:moveTo>
                    <a:lnTo>
                      <a:pt x="108" y="27"/>
                    </a:lnTo>
                    <a:lnTo>
                      <a:pt x="108" y="67"/>
                    </a:lnTo>
                    <a:lnTo>
                      <a:pt x="81" y="54"/>
                    </a:lnTo>
                    <a:lnTo>
                      <a:pt x="40" y="81"/>
                    </a:lnTo>
                    <a:lnTo>
                      <a:pt x="14" y="81"/>
                    </a:lnTo>
                    <a:lnTo>
                      <a:pt x="0" y="135"/>
                    </a:lnTo>
                    <a:lnTo>
                      <a:pt x="0" y="175"/>
                    </a:lnTo>
                    <a:lnTo>
                      <a:pt x="27" y="175"/>
                    </a:lnTo>
                    <a:lnTo>
                      <a:pt x="0" y="202"/>
                    </a:lnTo>
                    <a:lnTo>
                      <a:pt x="40" y="215"/>
                    </a:lnTo>
                    <a:lnTo>
                      <a:pt x="14" y="229"/>
                    </a:lnTo>
                    <a:lnTo>
                      <a:pt x="27" y="255"/>
                    </a:lnTo>
                    <a:lnTo>
                      <a:pt x="54" y="282"/>
                    </a:lnTo>
                    <a:lnTo>
                      <a:pt x="81" y="307"/>
                    </a:lnTo>
                    <a:lnTo>
                      <a:pt x="94" y="269"/>
                    </a:lnTo>
                    <a:lnTo>
                      <a:pt x="121" y="242"/>
                    </a:lnTo>
                    <a:lnTo>
                      <a:pt x="121" y="215"/>
                    </a:lnTo>
                    <a:lnTo>
                      <a:pt x="121" y="213"/>
                    </a:lnTo>
                    <a:lnTo>
                      <a:pt x="123" y="211"/>
                    </a:lnTo>
                    <a:lnTo>
                      <a:pt x="123" y="209"/>
                    </a:lnTo>
                    <a:lnTo>
                      <a:pt x="125" y="206"/>
                    </a:lnTo>
                    <a:lnTo>
                      <a:pt x="129" y="200"/>
                    </a:lnTo>
                    <a:lnTo>
                      <a:pt x="131" y="192"/>
                    </a:lnTo>
                    <a:lnTo>
                      <a:pt x="133" y="186"/>
                    </a:lnTo>
                    <a:lnTo>
                      <a:pt x="134" y="181"/>
                    </a:lnTo>
                    <a:lnTo>
                      <a:pt x="134" y="175"/>
                    </a:lnTo>
                    <a:lnTo>
                      <a:pt x="134" y="173"/>
                    </a:lnTo>
                    <a:lnTo>
                      <a:pt x="134" y="171"/>
                    </a:lnTo>
                    <a:lnTo>
                      <a:pt x="134" y="169"/>
                    </a:lnTo>
                    <a:lnTo>
                      <a:pt x="134" y="165"/>
                    </a:lnTo>
                    <a:lnTo>
                      <a:pt x="134" y="158"/>
                    </a:lnTo>
                    <a:lnTo>
                      <a:pt x="134" y="150"/>
                    </a:lnTo>
                    <a:lnTo>
                      <a:pt x="134" y="140"/>
                    </a:lnTo>
                    <a:lnTo>
                      <a:pt x="134" y="131"/>
                    </a:lnTo>
                    <a:lnTo>
                      <a:pt x="134" y="121"/>
                    </a:lnTo>
                    <a:lnTo>
                      <a:pt x="134" y="112"/>
                    </a:lnTo>
                    <a:lnTo>
                      <a:pt x="134" y="102"/>
                    </a:lnTo>
                    <a:lnTo>
                      <a:pt x="134" y="92"/>
                    </a:lnTo>
                    <a:lnTo>
                      <a:pt x="134" y="85"/>
                    </a:lnTo>
                    <a:lnTo>
                      <a:pt x="134" y="77"/>
                    </a:lnTo>
                    <a:lnTo>
                      <a:pt x="134" y="71"/>
                    </a:lnTo>
                    <a:lnTo>
                      <a:pt x="134" y="69"/>
                    </a:lnTo>
                    <a:lnTo>
                      <a:pt x="134" y="67"/>
                    </a:lnTo>
                    <a:lnTo>
                      <a:pt x="121" y="67"/>
                    </a:lnTo>
                    <a:lnTo>
                      <a:pt x="121" y="14"/>
                    </a:lnTo>
                    <a:lnTo>
                      <a:pt x="121" y="0"/>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45" name="Freeform 144">
                <a:extLst>
                  <a:ext uri="{FF2B5EF4-FFF2-40B4-BE49-F238E27FC236}">
                    <a16:creationId xmlns:a16="http://schemas.microsoft.com/office/drawing/2014/main" id="{1A3DA583-8DAC-1340-D014-770DBB15B1C4}"/>
                  </a:ext>
                </a:extLst>
              </p:cNvPr>
              <p:cNvSpPr>
                <a:spLocks/>
              </p:cNvSpPr>
              <p:nvPr/>
            </p:nvSpPr>
            <p:spPr bwMode="gray">
              <a:xfrm>
                <a:off x="5353676" y="-801876"/>
                <a:ext cx="849" cy="849"/>
              </a:xfrm>
              <a:custGeom>
                <a:avLst/>
                <a:gdLst>
                  <a:gd name="T0" fmla="*/ 2 w 1697"/>
                  <a:gd name="T1" fmla="*/ 4 h 1699"/>
                  <a:gd name="T2" fmla="*/ 4 w 1697"/>
                  <a:gd name="T3" fmla="*/ 4 h 1699"/>
                  <a:gd name="T4" fmla="*/ 5 w 1697"/>
                  <a:gd name="T5" fmla="*/ 6 h 1699"/>
                  <a:gd name="T6" fmla="*/ 6 w 1697"/>
                  <a:gd name="T7" fmla="*/ 7 h 1699"/>
                  <a:gd name="T8" fmla="*/ 7 w 1697"/>
                  <a:gd name="T9" fmla="*/ 8 h 1699"/>
                  <a:gd name="T10" fmla="*/ 9 w 1697"/>
                  <a:gd name="T11" fmla="*/ 9 h 1699"/>
                  <a:gd name="T12" fmla="*/ 10 w 1697"/>
                  <a:gd name="T13" fmla="*/ 9 h 1699"/>
                  <a:gd name="T14" fmla="*/ 11 w 1697"/>
                  <a:gd name="T15" fmla="*/ 10 h 1699"/>
                  <a:gd name="T16" fmla="*/ 11 w 1697"/>
                  <a:gd name="T17" fmla="*/ 12 h 1699"/>
                  <a:gd name="T18" fmla="*/ 11 w 1697"/>
                  <a:gd name="T19" fmla="*/ 13 h 1699"/>
                  <a:gd name="T20" fmla="*/ 12 w 1697"/>
                  <a:gd name="T21" fmla="*/ 12 h 1699"/>
                  <a:gd name="T22" fmla="*/ 12 w 1697"/>
                  <a:gd name="T23" fmla="*/ 11 h 1699"/>
                  <a:gd name="T24" fmla="*/ 12 w 1697"/>
                  <a:gd name="T25" fmla="*/ 10 h 1699"/>
                  <a:gd name="T26" fmla="*/ 12 w 1697"/>
                  <a:gd name="T27" fmla="*/ 9 h 1699"/>
                  <a:gd name="T28" fmla="*/ 13 w 1697"/>
                  <a:gd name="T29" fmla="*/ 10 h 1699"/>
                  <a:gd name="T30" fmla="*/ 13 w 1697"/>
                  <a:gd name="T31" fmla="*/ 9 h 1699"/>
                  <a:gd name="T32" fmla="*/ 12 w 1697"/>
                  <a:gd name="T33" fmla="*/ 8 h 1699"/>
                  <a:gd name="T34" fmla="*/ 11 w 1697"/>
                  <a:gd name="T35" fmla="*/ 7 h 1699"/>
                  <a:gd name="T36" fmla="*/ 10 w 1697"/>
                  <a:gd name="T37" fmla="*/ 7 h 1699"/>
                  <a:gd name="T38" fmla="*/ 8 w 1697"/>
                  <a:gd name="T39" fmla="*/ 6 h 1699"/>
                  <a:gd name="T40" fmla="*/ 7 w 1697"/>
                  <a:gd name="T41" fmla="*/ 4 h 1699"/>
                  <a:gd name="T42" fmla="*/ 7 w 1697"/>
                  <a:gd name="T43" fmla="*/ 2 h 1699"/>
                  <a:gd name="T44" fmla="*/ 6 w 1697"/>
                  <a:gd name="T45" fmla="*/ 2 h 1699"/>
                  <a:gd name="T46" fmla="*/ 8 w 1697"/>
                  <a:gd name="T47" fmla="*/ 2 h 1699"/>
                  <a:gd name="T48" fmla="*/ 8 w 1697"/>
                  <a:gd name="T49" fmla="*/ 1 h 1699"/>
                  <a:gd name="T50" fmla="*/ 8 w 1697"/>
                  <a:gd name="T51" fmla="*/ 1 h 1699"/>
                  <a:gd name="T52" fmla="*/ 8 w 1697"/>
                  <a:gd name="T53" fmla="*/ 0 h 1699"/>
                  <a:gd name="T54" fmla="*/ 6 w 1697"/>
                  <a:gd name="T55" fmla="*/ 0 h 1699"/>
                  <a:gd name="T56" fmla="*/ 6 w 1697"/>
                  <a:gd name="T57" fmla="*/ 0 h 1699"/>
                  <a:gd name="T58" fmla="*/ 5 w 1697"/>
                  <a:gd name="T59" fmla="*/ 0 h 1699"/>
                  <a:gd name="T60" fmla="*/ 4 w 1697"/>
                  <a:gd name="T61" fmla="*/ 0 h 1699"/>
                  <a:gd name="T62" fmla="*/ 4 w 1697"/>
                  <a:gd name="T63" fmla="*/ 0 h 1699"/>
                  <a:gd name="T64" fmla="*/ 4 w 1697"/>
                  <a:gd name="T65" fmla="*/ 1 h 1699"/>
                  <a:gd name="T66" fmla="*/ 4 w 1697"/>
                  <a:gd name="T67" fmla="*/ 1 h 1699"/>
                  <a:gd name="T68" fmla="*/ 3 w 1697"/>
                  <a:gd name="T69" fmla="*/ 1 h 1699"/>
                  <a:gd name="T70" fmla="*/ 3 w 1697"/>
                  <a:gd name="T71" fmla="*/ 1 h 1699"/>
                  <a:gd name="T72" fmla="*/ 2 w 1697"/>
                  <a:gd name="T73" fmla="*/ 0 h 1699"/>
                  <a:gd name="T74" fmla="*/ 2 w 1697"/>
                  <a:gd name="T75" fmla="*/ 1 h 1699"/>
                  <a:gd name="T76" fmla="*/ 2 w 1697"/>
                  <a:gd name="T77" fmla="*/ 1 h 1699"/>
                  <a:gd name="T78" fmla="*/ 2 w 1697"/>
                  <a:gd name="T79" fmla="*/ 1 h 1699"/>
                  <a:gd name="T80" fmla="*/ 2 w 1697"/>
                  <a:gd name="T81" fmla="*/ 1 h 1699"/>
                  <a:gd name="T82" fmla="*/ 1 w 1697"/>
                  <a:gd name="T83" fmla="*/ 1 h 1699"/>
                  <a:gd name="T84" fmla="*/ 1 w 1697"/>
                  <a:gd name="T85" fmla="*/ 1 h 1699"/>
                  <a:gd name="T86" fmla="*/ 1 w 1697"/>
                  <a:gd name="T87" fmla="*/ 2 h 1699"/>
                  <a:gd name="T88" fmla="*/ 0 w 1697"/>
                  <a:gd name="T89" fmla="*/ 2 h 1699"/>
                  <a:gd name="T90" fmla="*/ 1 w 1697"/>
                  <a:gd name="T91" fmla="*/ 3 h 1699"/>
                  <a:gd name="T92" fmla="*/ 1 w 1697"/>
                  <a:gd name="T93" fmla="*/ 4 h 1699"/>
                  <a:gd name="T94" fmla="*/ 1 w 1697"/>
                  <a:gd name="T95" fmla="*/ 4 h 16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7"/>
                  <a:gd name="T145" fmla="*/ 0 h 1699"/>
                  <a:gd name="T146" fmla="*/ 1697 w 1697"/>
                  <a:gd name="T147" fmla="*/ 1699 h 16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7" h="1699">
                    <a:moveTo>
                      <a:pt x="121" y="616"/>
                    </a:moveTo>
                    <a:lnTo>
                      <a:pt x="134" y="616"/>
                    </a:lnTo>
                    <a:lnTo>
                      <a:pt x="201" y="589"/>
                    </a:lnTo>
                    <a:lnTo>
                      <a:pt x="253" y="536"/>
                    </a:lnTo>
                    <a:lnTo>
                      <a:pt x="280" y="495"/>
                    </a:lnTo>
                    <a:lnTo>
                      <a:pt x="387" y="536"/>
                    </a:lnTo>
                    <a:lnTo>
                      <a:pt x="495" y="603"/>
                    </a:lnTo>
                    <a:lnTo>
                      <a:pt x="508" y="682"/>
                    </a:lnTo>
                    <a:lnTo>
                      <a:pt x="535" y="789"/>
                    </a:lnTo>
                    <a:lnTo>
                      <a:pt x="601" y="829"/>
                    </a:lnTo>
                    <a:lnTo>
                      <a:pt x="614" y="897"/>
                    </a:lnTo>
                    <a:lnTo>
                      <a:pt x="681" y="910"/>
                    </a:lnTo>
                    <a:lnTo>
                      <a:pt x="708" y="964"/>
                    </a:lnTo>
                    <a:lnTo>
                      <a:pt x="775" y="977"/>
                    </a:lnTo>
                    <a:lnTo>
                      <a:pt x="883" y="1083"/>
                    </a:lnTo>
                    <a:lnTo>
                      <a:pt x="988" y="1096"/>
                    </a:lnTo>
                    <a:lnTo>
                      <a:pt x="1042" y="1177"/>
                    </a:lnTo>
                    <a:lnTo>
                      <a:pt x="1096" y="1163"/>
                    </a:lnTo>
                    <a:lnTo>
                      <a:pt x="1082" y="1204"/>
                    </a:lnTo>
                    <a:lnTo>
                      <a:pt x="1150" y="1190"/>
                    </a:lnTo>
                    <a:lnTo>
                      <a:pt x="1176" y="1271"/>
                    </a:lnTo>
                    <a:lnTo>
                      <a:pt x="1257" y="1311"/>
                    </a:lnTo>
                    <a:lnTo>
                      <a:pt x="1284" y="1298"/>
                    </a:lnTo>
                    <a:lnTo>
                      <a:pt x="1336" y="1403"/>
                    </a:lnTo>
                    <a:lnTo>
                      <a:pt x="1363" y="1497"/>
                    </a:lnTo>
                    <a:lnTo>
                      <a:pt x="1376" y="1551"/>
                    </a:lnTo>
                    <a:lnTo>
                      <a:pt x="1336" y="1551"/>
                    </a:lnTo>
                    <a:lnTo>
                      <a:pt x="1336" y="1618"/>
                    </a:lnTo>
                    <a:lnTo>
                      <a:pt x="1311" y="1645"/>
                    </a:lnTo>
                    <a:lnTo>
                      <a:pt x="1324" y="1699"/>
                    </a:lnTo>
                    <a:lnTo>
                      <a:pt x="1376" y="1699"/>
                    </a:lnTo>
                    <a:lnTo>
                      <a:pt x="1390" y="1645"/>
                    </a:lnTo>
                    <a:lnTo>
                      <a:pt x="1430" y="1605"/>
                    </a:lnTo>
                    <a:lnTo>
                      <a:pt x="1430" y="1538"/>
                    </a:lnTo>
                    <a:lnTo>
                      <a:pt x="1497" y="1497"/>
                    </a:lnTo>
                    <a:lnTo>
                      <a:pt x="1524" y="1497"/>
                    </a:lnTo>
                    <a:lnTo>
                      <a:pt x="1510" y="1390"/>
                    </a:lnTo>
                    <a:lnTo>
                      <a:pt x="1457" y="1365"/>
                    </a:lnTo>
                    <a:lnTo>
                      <a:pt x="1416" y="1365"/>
                    </a:lnTo>
                    <a:lnTo>
                      <a:pt x="1416" y="1324"/>
                    </a:lnTo>
                    <a:lnTo>
                      <a:pt x="1430" y="1244"/>
                    </a:lnTo>
                    <a:lnTo>
                      <a:pt x="1484" y="1204"/>
                    </a:lnTo>
                    <a:lnTo>
                      <a:pt x="1537" y="1217"/>
                    </a:lnTo>
                    <a:lnTo>
                      <a:pt x="1605" y="1230"/>
                    </a:lnTo>
                    <a:lnTo>
                      <a:pt x="1645" y="1298"/>
                    </a:lnTo>
                    <a:lnTo>
                      <a:pt x="1685" y="1311"/>
                    </a:lnTo>
                    <a:lnTo>
                      <a:pt x="1697" y="1244"/>
                    </a:lnTo>
                    <a:lnTo>
                      <a:pt x="1618" y="1163"/>
                    </a:lnTo>
                    <a:lnTo>
                      <a:pt x="1564" y="1123"/>
                    </a:lnTo>
                    <a:lnTo>
                      <a:pt x="1484" y="1083"/>
                    </a:lnTo>
                    <a:lnTo>
                      <a:pt x="1416" y="1056"/>
                    </a:lnTo>
                    <a:lnTo>
                      <a:pt x="1363" y="1042"/>
                    </a:lnTo>
                    <a:lnTo>
                      <a:pt x="1297" y="1017"/>
                    </a:lnTo>
                    <a:lnTo>
                      <a:pt x="1297" y="991"/>
                    </a:lnTo>
                    <a:lnTo>
                      <a:pt x="1336" y="977"/>
                    </a:lnTo>
                    <a:lnTo>
                      <a:pt x="1324" y="923"/>
                    </a:lnTo>
                    <a:lnTo>
                      <a:pt x="1217" y="937"/>
                    </a:lnTo>
                    <a:lnTo>
                      <a:pt x="1176" y="937"/>
                    </a:lnTo>
                    <a:lnTo>
                      <a:pt x="1082" y="870"/>
                    </a:lnTo>
                    <a:lnTo>
                      <a:pt x="1002" y="776"/>
                    </a:lnTo>
                    <a:lnTo>
                      <a:pt x="975" y="682"/>
                    </a:lnTo>
                    <a:lnTo>
                      <a:pt x="923" y="630"/>
                    </a:lnTo>
                    <a:lnTo>
                      <a:pt x="802" y="563"/>
                    </a:lnTo>
                    <a:lnTo>
                      <a:pt x="775" y="469"/>
                    </a:lnTo>
                    <a:lnTo>
                      <a:pt x="762" y="415"/>
                    </a:lnTo>
                    <a:lnTo>
                      <a:pt x="802" y="375"/>
                    </a:lnTo>
                    <a:lnTo>
                      <a:pt x="775" y="348"/>
                    </a:lnTo>
                    <a:lnTo>
                      <a:pt x="762" y="334"/>
                    </a:lnTo>
                    <a:lnTo>
                      <a:pt x="762" y="294"/>
                    </a:lnTo>
                    <a:lnTo>
                      <a:pt x="856" y="269"/>
                    </a:lnTo>
                    <a:lnTo>
                      <a:pt x="923" y="242"/>
                    </a:lnTo>
                    <a:lnTo>
                      <a:pt x="950" y="256"/>
                    </a:lnTo>
                    <a:lnTo>
                      <a:pt x="961" y="242"/>
                    </a:lnTo>
                    <a:lnTo>
                      <a:pt x="923" y="215"/>
                    </a:lnTo>
                    <a:lnTo>
                      <a:pt x="936" y="202"/>
                    </a:lnTo>
                    <a:lnTo>
                      <a:pt x="923" y="188"/>
                    </a:lnTo>
                    <a:lnTo>
                      <a:pt x="936" y="162"/>
                    </a:lnTo>
                    <a:lnTo>
                      <a:pt x="910" y="148"/>
                    </a:lnTo>
                    <a:lnTo>
                      <a:pt x="910" y="121"/>
                    </a:lnTo>
                    <a:lnTo>
                      <a:pt x="936" y="108"/>
                    </a:lnTo>
                    <a:lnTo>
                      <a:pt x="910" y="81"/>
                    </a:lnTo>
                    <a:lnTo>
                      <a:pt x="869" y="94"/>
                    </a:lnTo>
                    <a:lnTo>
                      <a:pt x="829" y="81"/>
                    </a:lnTo>
                    <a:lnTo>
                      <a:pt x="762" y="67"/>
                    </a:lnTo>
                    <a:lnTo>
                      <a:pt x="735" y="27"/>
                    </a:lnTo>
                    <a:lnTo>
                      <a:pt x="735" y="0"/>
                    </a:lnTo>
                    <a:lnTo>
                      <a:pt x="708" y="0"/>
                    </a:lnTo>
                    <a:lnTo>
                      <a:pt x="641" y="14"/>
                    </a:lnTo>
                    <a:lnTo>
                      <a:pt x="601" y="27"/>
                    </a:lnTo>
                    <a:lnTo>
                      <a:pt x="589" y="54"/>
                    </a:lnTo>
                    <a:lnTo>
                      <a:pt x="562" y="67"/>
                    </a:lnTo>
                    <a:lnTo>
                      <a:pt x="549" y="41"/>
                    </a:lnTo>
                    <a:lnTo>
                      <a:pt x="508" y="54"/>
                    </a:lnTo>
                    <a:lnTo>
                      <a:pt x="522" y="81"/>
                    </a:lnTo>
                    <a:lnTo>
                      <a:pt x="522" y="108"/>
                    </a:lnTo>
                    <a:lnTo>
                      <a:pt x="495" y="94"/>
                    </a:lnTo>
                    <a:lnTo>
                      <a:pt x="468" y="81"/>
                    </a:lnTo>
                    <a:lnTo>
                      <a:pt x="468" y="135"/>
                    </a:lnTo>
                    <a:lnTo>
                      <a:pt x="495" y="162"/>
                    </a:lnTo>
                    <a:lnTo>
                      <a:pt x="468" y="162"/>
                    </a:lnTo>
                    <a:lnTo>
                      <a:pt x="441" y="135"/>
                    </a:lnTo>
                    <a:lnTo>
                      <a:pt x="387" y="148"/>
                    </a:lnTo>
                    <a:lnTo>
                      <a:pt x="387" y="121"/>
                    </a:lnTo>
                    <a:lnTo>
                      <a:pt x="361" y="108"/>
                    </a:lnTo>
                    <a:lnTo>
                      <a:pt x="361" y="135"/>
                    </a:lnTo>
                    <a:lnTo>
                      <a:pt x="347" y="175"/>
                    </a:lnTo>
                    <a:lnTo>
                      <a:pt x="320" y="188"/>
                    </a:lnTo>
                    <a:lnTo>
                      <a:pt x="334" y="229"/>
                    </a:lnTo>
                    <a:lnTo>
                      <a:pt x="320" y="229"/>
                    </a:lnTo>
                    <a:lnTo>
                      <a:pt x="267" y="175"/>
                    </a:lnTo>
                    <a:lnTo>
                      <a:pt x="253" y="121"/>
                    </a:lnTo>
                    <a:lnTo>
                      <a:pt x="240" y="108"/>
                    </a:lnTo>
                    <a:lnTo>
                      <a:pt x="226" y="148"/>
                    </a:lnTo>
                    <a:lnTo>
                      <a:pt x="215" y="162"/>
                    </a:lnTo>
                    <a:lnTo>
                      <a:pt x="174" y="215"/>
                    </a:lnTo>
                    <a:lnTo>
                      <a:pt x="172" y="215"/>
                    </a:lnTo>
                    <a:lnTo>
                      <a:pt x="171" y="215"/>
                    </a:lnTo>
                    <a:lnTo>
                      <a:pt x="169" y="215"/>
                    </a:lnTo>
                    <a:lnTo>
                      <a:pt x="165" y="215"/>
                    </a:lnTo>
                    <a:lnTo>
                      <a:pt x="161" y="215"/>
                    </a:lnTo>
                    <a:lnTo>
                      <a:pt x="157" y="215"/>
                    </a:lnTo>
                    <a:lnTo>
                      <a:pt x="147" y="215"/>
                    </a:lnTo>
                    <a:lnTo>
                      <a:pt x="138" y="215"/>
                    </a:lnTo>
                    <a:lnTo>
                      <a:pt x="132" y="215"/>
                    </a:lnTo>
                    <a:lnTo>
                      <a:pt x="128" y="215"/>
                    </a:lnTo>
                    <a:lnTo>
                      <a:pt x="124" y="215"/>
                    </a:lnTo>
                    <a:lnTo>
                      <a:pt x="123" y="215"/>
                    </a:lnTo>
                    <a:lnTo>
                      <a:pt x="121" y="215"/>
                    </a:lnTo>
                    <a:lnTo>
                      <a:pt x="67" y="215"/>
                    </a:lnTo>
                    <a:lnTo>
                      <a:pt x="40" y="229"/>
                    </a:lnTo>
                    <a:lnTo>
                      <a:pt x="67" y="269"/>
                    </a:lnTo>
                    <a:lnTo>
                      <a:pt x="80" y="307"/>
                    </a:lnTo>
                    <a:lnTo>
                      <a:pt x="67" y="334"/>
                    </a:lnTo>
                    <a:lnTo>
                      <a:pt x="0" y="348"/>
                    </a:lnTo>
                    <a:lnTo>
                      <a:pt x="27" y="401"/>
                    </a:lnTo>
                    <a:lnTo>
                      <a:pt x="53" y="415"/>
                    </a:lnTo>
                    <a:lnTo>
                      <a:pt x="53" y="442"/>
                    </a:lnTo>
                    <a:lnTo>
                      <a:pt x="27" y="495"/>
                    </a:lnTo>
                    <a:lnTo>
                      <a:pt x="53" y="522"/>
                    </a:lnTo>
                    <a:lnTo>
                      <a:pt x="107" y="549"/>
                    </a:lnTo>
                    <a:lnTo>
                      <a:pt x="121" y="549"/>
                    </a:lnTo>
                    <a:lnTo>
                      <a:pt x="147" y="549"/>
                    </a:lnTo>
                    <a:lnTo>
                      <a:pt x="121" y="589"/>
                    </a:lnTo>
                    <a:lnTo>
                      <a:pt x="121" y="616"/>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46" name="Freeform 145">
                <a:extLst>
                  <a:ext uri="{FF2B5EF4-FFF2-40B4-BE49-F238E27FC236}">
                    <a16:creationId xmlns:a16="http://schemas.microsoft.com/office/drawing/2014/main" id="{B0840CD4-33EF-065D-3F0E-DA6E66EACBBC}"/>
                  </a:ext>
                </a:extLst>
              </p:cNvPr>
              <p:cNvSpPr>
                <a:spLocks/>
              </p:cNvSpPr>
              <p:nvPr/>
            </p:nvSpPr>
            <p:spPr bwMode="gray">
              <a:xfrm>
                <a:off x="5353770" y="-801322"/>
                <a:ext cx="127" cy="220"/>
              </a:xfrm>
              <a:custGeom>
                <a:avLst/>
                <a:gdLst>
                  <a:gd name="T0" fmla="*/ 1 w 253"/>
                  <a:gd name="T1" fmla="*/ 1 h 439"/>
                  <a:gd name="T2" fmla="*/ 1 w 253"/>
                  <a:gd name="T3" fmla="*/ 1 h 439"/>
                  <a:gd name="T4" fmla="*/ 1 w 253"/>
                  <a:gd name="T5" fmla="*/ 1 h 439"/>
                  <a:gd name="T6" fmla="*/ 2 w 253"/>
                  <a:gd name="T7" fmla="*/ 0 h 439"/>
                  <a:gd name="T8" fmla="*/ 2 w 253"/>
                  <a:gd name="T9" fmla="*/ 0 h 439"/>
                  <a:gd name="T10" fmla="*/ 2 w 253"/>
                  <a:gd name="T11" fmla="*/ 1 h 439"/>
                  <a:gd name="T12" fmla="*/ 2 w 253"/>
                  <a:gd name="T13" fmla="*/ 1 h 439"/>
                  <a:gd name="T14" fmla="*/ 2 w 253"/>
                  <a:gd name="T15" fmla="*/ 1 h 439"/>
                  <a:gd name="T16" fmla="*/ 2 w 253"/>
                  <a:gd name="T17" fmla="*/ 2 h 439"/>
                  <a:gd name="T18" fmla="*/ 2 w 253"/>
                  <a:gd name="T19" fmla="*/ 2 h 439"/>
                  <a:gd name="T20" fmla="*/ 2 w 253"/>
                  <a:gd name="T21" fmla="*/ 2 h 439"/>
                  <a:gd name="T22" fmla="*/ 2 w 253"/>
                  <a:gd name="T23" fmla="*/ 2 h 439"/>
                  <a:gd name="T24" fmla="*/ 2 w 253"/>
                  <a:gd name="T25" fmla="*/ 3 h 439"/>
                  <a:gd name="T26" fmla="*/ 2 w 253"/>
                  <a:gd name="T27" fmla="*/ 3 h 439"/>
                  <a:gd name="T28" fmla="*/ 2 w 253"/>
                  <a:gd name="T29" fmla="*/ 3 h 439"/>
                  <a:gd name="T30" fmla="*/ 2 w 253"/>
                  <a:gd name="T31" fmla="*/ 3 h 439"/>
                  <a:gd name="T32" fmla="*/ 2 w 253"/>
                  <a:gd name="T33" fmla="*/ 4 h 439"/>
                  <a:gd name="T34" fmla="*/ 2 w 253"/>
                  <a:gd name="T35" fmla="*/ 4 h 439"/>
                  <a:gd name="T36" fmla="*/ 2 w 253"/>
                  <a:gd name="T37" fmla="*/ 3 h 439"/>
                  <a:gd name="T38" fmla="*/ 2 w 253"/>
                  <a:gd name="T39" fmla="*/ 4 h 439"/>
                  <a:gd name="T40" fmla="*/ 2 w 253"/>
                  <a:gd name="T41" fmla="*/ 4 h 439"/>
                  <a:gd name="T42" fmla="*/ 1 w 253"/>
                  <a:gd name="T43" fmla="*/ 4 h 439"/>
                  <a:gd name="T44" fmla="*/ 1 w 253"/>
                  <a:gd name="T45" fmla="*/ 4 h 439"/>
                  <a:gd name="T46" fmla="*/ 1 w 253"/>
                  <a:gd name="T47" fmla="*/ 4 h 439"/>
                  <a:gd name="T48" fmla="*/ 1 w 253"/>
                  <a:gd name="T49" fmla="*/ 3 h 439"/>
                  <a:gd name="T50" fmla="*/ 1 w 253"/>
                  <a:gd name="T51" fmla="*/ 3 h 439"/>
                  <a:gd name="T52" fmla="*/ 1 w 253"/>
                  <a:gd name="T53" fmla="*/ 3 h 439"/>
                  <a:gd name="T54" fmla="*/ 1 w 253"/>
                  <a:gd name="T55" fmla="*/ 3 h 439"/>
                  <a:gd name="T56" fmla="*/ 1 w 253"/>
                  <a:gd name="T57" fmla="*/ 2 h 439"/>
                  <a:gd name="T58" fmla="*/ 1 w 253"/>
                  <a:gd name="T59" fmla="*/ 2 h 439"/>
                  <a:gd name="T60" fmla="*/ 1 w 253"/>
                  <a:gd name="T61" fmla="*/ 2 h 439"/>
                  <a:gd name="T62" fmla="*/ 1 w 253"/>
                  <a:gd name="T63" fmla="*/ 2 h 439"/>
                  <a:gd name="T64" fmla="*/ 1 w 253"/>
                  <a:gd name="T65" fmla="*/ 2 h 439"/>
                  <a:gd name="T66" fmla="*/ 1 w 253"/>
                  <a:gd name="T67" fmla="*/ 1 h 439"/>
                  <a:gd name="T68" fmla="*/ 0 w 253"/>
                  <a:gd name="T69" fmla="*/ 1 h 439"/>
                  <a:gd name="T70" fmla="*/ 0 w 253"/>
                  <a:gd name="T71" fmla="*/ 1 h 439"/>
                  <a:gd name="T72" fmla="*/ 1 w 253"/>
                  <a:gd name="T73" fmla="*/ 1 h 4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3"/>
                  <a:gd name="T112" fmla="*/ 0 h 439"/>
                  <a:gd name="T113" fmla="*/ 253 w 253"/>
                  <a:gd name="T114" fmla="*/ 439 h 4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3" h="439">
                    <a:moveTo>
                      <a:pt x="13" y="53"/>
                    </a:moveTo>
                    <a:lnTo>
                      <a:pt x="67" y="67"/>
                    </a:lnTo>
                    <a:lnTo>
                      <a:pt x="121" y="40"/>
                    </a:lnTo>
                    <a:lnTo>
                      <a:pt x="159" y="0"/>
                    </a:lnTo>
                    <a:lnTo>
                      <a:pt x="186" y="0"/>
                    </a:lnTo>
                    <a:lnTo>
                      <a:pt x="213" y="40"/>
                    </a:lnTo>
                    <a:lnTo>
                      <a:pt x="226" y="67"/>
                    </a:lnTo>
                    <a:lnTo>
                      <a:pt x="226" y="107"/>
                    </a:lnTo>
                    <a:lnTo>
                      <a:pt x="253" y="134"/>
                    </a:lnTo>
                    <a:lnTo>
                      <a:pt x="226" y="161"/>
                    </a:lnTo>
                    <a:lnTo>
                      <a:pt x="213" y="199"/>
                    </a:lnTo>
                    <a:lnTo>
                      <a:pt x="226" y="213"/>
                    </a:lnTo>
                    <a:lnTo>
                      <a:pt x="226" y="266"/>
                    </a:lnTo>
                    <a:lnTo>
                      <a:pt x="213" y="266"/>
                    </a:lnTo>
                    <a:lnTo>
                      <a:pt x="213" y="347"/>
                    </a:lnTo>
                    <a:lnTo>
                      <a:pt x="199" y="360"/>
                    </a:lnTo>
                    <a:lnTo>
                      <a:pt x="199" y="401"/>
                    </a:lnTo>
                    <a:lnTo>
                      <a:pt x="173" y="401"/>
                    </a:lnTo>
                    <a:lnTo>
                      <a:pt x="159" y="374"/>
                    </a:lnTo>
                    <a:lnTo>
                      <a:pt x="134" y="387"/>
                    </a:lnTo>
                    <a:lnTo>
                      <a:pt x="134" y="428"/>
                    </a:lnTo>
                    <a:lnTo>
                      <a:pt x="94" y="439"/>
                    </a:lnTo>
                    <a:lnTo>
                      <a:pt x="67" y="439"/>
                    </a:lnTo>
                    <a:lnTo>
                      <a:pt x="40" y="414"/>
                    </a:lnTo>
                    <a:lnTo>
                      <a:pt x="27" y="360"/>
                    </a:lnTo>
                    <a:lnTo>
                      <a:pt x="27" y="307"/>
                    </a:lnTo>
                    <a:lnTo>
                      <a:pt x="40" y="280"/>
                    </a:lnTo>
                    <a:lnTo>
                      <a:pt x="54" y="266"/>
                    </a:lnTo>
                    <a:lnTo>
                      <a:pt x="40" y="239"/>
                    </a:lnTo>
                    <a:lnTo>
                      <a:pt x="27" y="213"/>
                    </a:lnTo>
                    <a:lnTo>
                      <a:pt x="54" y="199"/>
                    </a:lnTo>
                    <a:lnTo>
                      <a:pt x="40" y="174"/>
                    </a:lnTo>
                    <a:lnTo>
                      <a:pt x="27" y="161"/>
                    </a:lnTo>
                    <a:lnTo>
                      <a:pt x="27" y="120"/>
                    </a:lnTo>
                    <a:lnTo>
                      <a:pt x="0" y="120"/>
                    </a:lnTo>
                    <a:lnTo>
                      <a:pt x="0" y="80"/>
                    </a:lnTo>
                    <a:lnTo>
                      <a:pt x="13" y="53"/>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47" name="Freeform 146">
                <a:extLst>
                  <a:ext uri="{FF2B5EF4-FFF2-40B4-BE49-F238E27FC236}">
                    <a16:creationId xmlns:a16="http://schemas.microsoft.com/office/drawing/2014/main" id="{A60CF97F-B7D0-E1E4-7B3E-27A7024000E8}"/>
                  </a:ext>
                </a:extLst>
              </p:cNvPr>
              <p:cNvSpPr>
                <a:spLocks/>
              </p:cNvSpPr>
              <p:nvPr/>
            </p:nvSpPr>
            <p:spPr bwMode="gray">
              <a:xfrm>
                <a:off x="5354084" y="-801061"/>
                <a:ext cx="240" cy="161"/>
              </a:xfrm>
              <a:custGeom>
                <a:avLst/>
                <a:gdLst>
                  <a:gd name="T0" fmla="*/ 4 w 479"/>
                  <a:gd name="T1" fmla="*/ 0 h 320"/>
                  <a:gd name="T2" fmla="*/ 4 w 479"/>
                  <a:gd name="T3" fmla="*/ 1 h 320"/>
                  <a:gd name="T4" fmla="*/ 4 w 479"/>
                  <a:gd name="T5" fmla="*/ 1 h 320"/>
                  <a:gd name="T6" fmla="*/ 4 w 479"/>
                  <a:gd name="T7" fmla="*/ 1 h 320"/>
                  <a:gd name="T8" fmla="*/ 4 w 479"/>
                  <a:gd name="T9" fmla="*/ 2 h 320"/>
                  <a:gd name="T10" fmla="*/ 4 w 479"/>
                  <a:gd name="T11" fmla="*/ 2 h 320"/>
                  <a:gd name="T12" fmla="*/ 4 w 479"/>
                  <a:gd name="T13" fmla="*/ 2 h 320"/>
                  <a:gd name="T14" fmla="*/ 4 w 479"/>
                  <a:gd name="T15" fmla="*/ 2 h 320"/>
                  <a:gd name="T16" fmla="*/ 4 w 479"/>
                  <a:gd name="T17" fmla="*/ 2 h 320"/>
                  <a:gd name="T18" fmla="*/ 4 w 479"/>
                  <a:gd name="T19" fmla="*/ 3 h 320"/>
                  <a:gd name="T20" fmla="*/ 4 w 479"/>
                  <a:gd name="T21" fmla="*/ 3 h 320"/>
                  <a:gd name="T22" fmla="*/ 4 w 479"/>
                  <a:gd name="T23" fmla="*/ 3 h 320"/>
                  <a:gd name="T24" fmla="*/ 4 w 479"/>
                  <a:gd name="T25" fmla="*/ 3 h 320"/>
                  <a:gd name="T26" fmla="*/ 3 w 479"/>
                  <a:gd name="T27" fmla="*/ 3 h 320"/>
                  <a:gd name="T28" fmla="*/ 3 w 479"/>
                  <a:gd name="T29" fmla="*/ 3 h 320"/>
                  <a:gd name="T30" fmla="*/ 3 w 479"/>
                  <a:gd name="T31" fmla="*/ 3 h 320"/>
                  <a:gd name="T32" fmla="*/ 3 w 479"/>
                  <a:gd name="T33" fmla="*/ 2 h 320"/>
                  <a:gd name="T34" fmla="*/ 2 w 479"/>
                  <a:gd name="T35" fmla="*/ 2 h 320"/>
                  <a:gd name="T36" fmla="*/ 2 w 479"/>
                  <a:gd name="T37" fmla="*/ 2 h 320"/>
                  <a:gd name="T38" fmla="*/ 2 w 479"/>
                  <a:gd name="T39" fmla="*/ 2 h 320"/>
                  <a:gd name="T40" fmla="*/ 2 w 479"/>
                  <a:gd name="T41" fmla="*/ 2 h 320"/>
                  <a:gd name="T42" fmla="*/ 1 w 479"/>
                  <a:gd name="T43" fmla="*/ 2 h 320"/>
                  <a:gd name="T44" fmla="*/ 1 w 479"/>
                  <a:gd name="T45" fmla="*/ 2 h 320"/>
                  <a:gd name="T46" fmla="*/ 1 w 479"/>
                  <a:gd name="T47" fmla="*/ 2 h 320"/>
                  <a:gd name="T48" fmla="*/ 1 w 479"/>
                  <a:gd name="T49" fmla="*/ 2 h 320"/>
                  <a:gd name="T50" fmla="*/ 0 w 479"/>
                  <a:gd name="T51" fmla="*/ 1 h 320"/>
                  <a:gd name="T52" fmla="*/ 1 w 479"/>
                  <a:gd name="T53" fmla="*/ 1 h 320"/>
                  <a:gd name="T54" fmla="*/ 1 w 479"/>
                  <a:gd name="T55" fmla="*/ 1 h 320"/>
                  <a:gd name="T56" fmla="*/ 1 w 479"/>
                  <a:gd name="T57" fmla="*/ 1 h 320"/>
                  <a:gd name="T58" fmla="*/ 1 w 479"/>
                  <a:gd name="T59" fmla="*/ 1 h 320"/>
                  <a:gd name="T60" fmla="*/ 1 w 479"/>
                  <a:gd name="T61" fmla="*/ 1 h 320"/>
                  <a:gd name="T62" fmla="*/ 1 w 479"/>
                  <a:gd name="T63" fmla="*/ 1 h 320"/>
                  <a:gd name="T64" fmla="*/ 2 w 479"/>
                  <a:gd name="T65" fmla="*/ 1 h 320"/>
                  <a:gd name="T66" fmla="*/ 2 w 479"/>
                  <a:gd name="T67" fmla="*/ 1 h 320"/>
                  <a:gd name="T68" fmla="*/ 2 w 479"/>
                  <a:gd name="T69" fmla="*/ 1 h 320"/>
                  <a:gd name="T70" fmla="*/ 2 w 479"/>
                  <a:gd name="T71" fmla="*/ 1 h 320"/>
                  <a:gd name="T72" fmla="*/ 3 w 479"/>
                  <a:gd name="T73" fmla="*/ 1 h 320"/>
                  <a:gd name="T74" fmla="*/ 3 w 479"/>
                  <a:gd name="T75" fmla="*/ 1 h 320"/>
                  <a:gd name="T76" fmla="*/ 3 w 479"/>
                  <a:gd name="T77" fmla="*/ 1 h 320"/>
                  <a:gd name="T78" fmla="*/ 4 w 479"/>
                  <a:gd name="T79" fmla="*/ 1 h 320"/>
                  <a:gd name="T80" fmla="*/ 4 w 479"/>
                  <a:gd name="T81" fmla="*/ 1 h 320"/>
                  <a:gd name="T82" fmla="*/ 4 w 479"/>
                  <a:gd name="T83" fmla="*/ 1 h 320"/>
                  <a:gd name="T84" fmla="*/ 4 w 479"/>
                  <a:gd name="T85" fmla="*/ 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9"/>
                  <a:gd name="T130" fmla="*/ 0 h 320"/>
                  <a:gd name="T131" fmla="*/ 479 w 479"/>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9" h="320">
                    <a:moveTo>
                      <a:pt x="479" y="0"/>
                    </a:moveTo>
                    <a:lnTo>
                      <a:pt x="479" y="40"/>
                    </a:lnTo>
                    <a:lnTo>
                      <a:pt x="466" y="53"/>
                    </a:lnTo>
                    <a:lnTo>
                      <a:pt x="439" y="94"/>
                    </a:lnTo>
                    <a:lnTo>
                      <a:pt x="426" y="134"/>
                    </a:lnTo>
                    <a:lnTo>
                      <a:pt x="426" y="174"/>
                    </a:lnTo>
                    <a:lnTo>
                      <a:pt x="426" y="199"/>
                    </a:lnTo>
                    <a:lnTo>
                      <a:pt x="439" y="213"/>
                    </a:lnTo>
                    <a:lnTo>
                      <a:pt x="453" y="253"/>
                    </a:lnTo>
                    <a:lnTo>
                      <a:pt x="439" y="280"/>
                    </a:lnTo>
                    <a:lnTo>
                      <a:pt x="426" y="307"/>
                    </a:lnTo>
                    <a:lnTo>
                      <a:pt x="439" y="320"/>
                    </a:lnTo>
                    <a:lnTo>
                      <a:pt x="399" y="307"/>
                    </a:lnTo>
                    <a:lnTo>
                      <a:pt x="360" y="320"/>
                    </a:lnTo>
                    <a:lnTo>
                      <a:pt x="334" y="293"/>
                    </a:lnTo>
                    <a:lnTo>
                      <a:pt x="320" y="266"/>
                    </a:lnTo>
                    <a:lnTo>
                      <a:pt x="280" y="253"/>
                    </a:lnTo>
                    <a:lnTo>
                      <a:pt x="226" y="239"/>
                    </a:lnTo>
                    <a:lnTo>
                      <a:pt x="199" y="226"/>
                    </a:lnTo>
                    <a:lnTo>
                      <a:pt x="172" y="213"/>
                    </a:lnTo>
                    <a:lnTo>
                      <a:pt x="147" y="199"/>
                    </a:lnTo>
                    <a:lnTo>
                      <a:pt x="120" y="174"/>
                    </a:lnTo>
                    <a:lnTo>
                      <a:pt x="94" y="174"/>
                    </a:lnTo>
                    <a:lnTo>
                      <a:pt x="40" y="174"/>
                    </a:lnTo>
                    <a:lnTo>
                      <a:pt x="13" y="134"/>
                    </a:lnTo>
                    <a:lnTo>
                      <a:pt x="0" y="107"/>
                    </a:lnTo>
                    <a:lnTo>
                      <a:pt x="13" y="80"/>
                    </a:lnTo>
                    <a:lnTo>
                      <a:pt x="40" y="67"/>
                    </a:lnTo>
                    <a:lnTo>
                      <a:pt x="53" y="40"/>
                    </a:lnTo>
                    <a:lnTo>
                      <a:pt x="67" y="80"/>
                    </a:lnTo>
                    <a:lnTo>
                      <a:pt x="94" y="80"/>
                    </a:lnTo>
                    <a:lnTo>
                      <a:pt x="120" y="53"/>
                    </a:lnTo>
                    <a:lnTo>
                      <a:pt x="147" y="40"/>
                    </a:lnTo>
                    <a:lnTo>
                      <a:pt x="186" y="67"/>
                    </a:lnTo>
                    <a:lnTo>
                      <a:pt x="226" y="80"/>
                    </a:lnTo>
                    <a:lnTo>
                      <a:pt x="239" y="67"/>
                    </a:lnTo>
                    <a:lnTo>
                      <a:pt x="307" y="67"/>
                    </a:lnTo>
                    <a:lnTo>
                      <a:pt x="334" y="53"/>
                    </a:lnTo>
                    <a:lnTo>
                      <a:pt x="360" y="40"/>
                    </a:lnTo>
                    <a:lnTo>
                      <a:pt x="399" y="40"/>
                    </a:lnTo>
                    <a:lnTo>
                      <a:pt x="426" y="26"/>
                    </a:lnTo>
                    <a:lnTo>
                      <a:pt x="453" y="13"/>
                    </a:lnTo>
                    <a:lnTo>
                      <a:pt x="479" y="0"/>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48" name="Freeform 147">
                <a:extLst>
                  <a:ext uri="{FF2B5EF4-FFF2-40B4-BE49-F238E27FC236}">
                    <a16:creationId xmlns:a16="http://schemas.microsoft.com/office/drawing/2014/main" id="{654D0EA6-5B51-00B2-D618-472C489E8EC7}"/>
                  </a:ext>
                </a:extLst>
              </p:cNvPr>
              <p:cNvSpPr>
                <a:spLocks/>
              </p:cNvSpPr>
              <p:nvPr/>
            </p:nvSpPr>
            <p:spPr bwMode="gray">
              <a:xfrm>
                <a:off x="5353468" y="-802297"/>
                <a:ext cx="222" cy="187"/>
              </a:xfrm>
              <a:custGeom>
                <a:avLst/>
                <a:gdLst>
                  <a:gd name="T0" fmla="*/ 1 w 444"/>
                  <a:gd name="T1" fmla="*/ 0 h 374"/>
                  <a:gd name="T2" fmla="*/ 1 w 444"/>
                  <a:gd name="T3" fmla="*/ 1 h 374"/>
                  <a:gd name="T4" fmla="*/ 2 w 444"/>
                  <a:gd name="T5" fmla="*/ 1 h 374"/>
                  <a:gd name="T6" fmla="*/ 2 w 444"/>
                  <a:gd name="T7" fmla="*/ 1 h 374"/>
                  <a:gd name="T8" fmla="*/ 2 w 444"/>
                  <a:gd name="T9" fmla="*/ 1 h 374"/>
                  <a:gd name="T10" fmla="*/ 2 w 444"/>
                  <a:gd name="T11" fmla="*/ 0 h 374"/>
                  <a:gd name="T12" fmla="*/ 3 w 444"/>
                  <a:gd name="T13" fmla="*/ 0 h 374"/>
                  <a:gd name="T14" fmla="*/ 3 w 444"/>
                  <a:gd name="T15" fmla="*/ 1 h 374"/>
                  <a:gd name="T16" fmla="*/ 3 w 444"/>
                  <a:gd name="T17" fmla="*/ 1 h 374"/>
                  <a:gd name="T18" fmla="*/ 3 w 444"/>
                  <a:gd name="T19" fmla="*/ 1 h 374"/>
                  <a:gd name="T20" fmla="*/ 4 w 444"/>
                  <a:gd name="T21" fmla="*/ 1 h 374"/>
                  <a:gd name="T22" fmla="*/ 3 w 444"/>
                  <a:gd name="T23" fmla="*/ 1 h 374"/>
                  <a:gd name="T24" fmla="*/ 3 w 444"/>
                  <a:gd name="T25" fmla="*/ 2 h 374"/>
                  <a:gd name="T26" fmla="*/ 4 w 444"/>
                  <a:gd name="T27" fmla="*/ 2 h 374"/>
                  <a:gd name="T28" fmla="*/ 4 w 444"/>
                  <a:gd name="T29" fmla="*/ 2 h 374"/>
                  <a:gd name="T30" fmla="*/ 4 w 444"/>
                  <a:gd name="T31" fmla="*/ 2 h 374"/>
                  <a:gd name="T32" fmla="*/ 4 w 444"/>
                  <a:gd name="T33" fmla="*/ 2 h 374"/>
                  <a:gd name="T34" fmla="*/ 4 w 444"/>
                  <a:gd name="T35" fmla="*/ 2 h 374"/>
                  <a:gd name="T36" fmla="*/ 4 w 444"/>
                  <a:gd name="T37" fmla="*/ 2 h 374"/>
                  <a:gd name="T38" fmla="*/ 3 w 444"/>
                  <a:gd name="T39" fmla="*/ 3 h 374"/>
                  <a:gd name="T40" fmla="*/ 3 w 444"/>
                  <a:gd name="T41" fmla="*/ 3 h 374"/>
                  <a:gd name="T42" fmla="*/ 3 w 444"/>
                  <a:gd name="T43" fmla="*/ 3 h 374"/>
                  <a:gd name="T44" fmla="*/ 3 w 444"/>
                  <a:gd name="T45" fmla="*/ 3 h 374"/>
                  <a:gd name="T46" fmla="*/ 3 w 444"/>
                  <a:gd name="T47" fmla="*/ 3 h 374"/>
                  <a:gd name="T48" fmla="*/ 3 w 444"/>
                  <a:gd name="T49" fmla="*/ 3 h 374"/>
                  <a:gd name="T50" fmla="*/ 3 w 444"/>
                  <a:gd name="T51" fmla="*/ 3 h 374"/>
                  <a:gd name="T52" fmla="*/ 3 w 444"/>
                  <a:gd name="T53" fmla="*/ 3 h 374"/>
                  <a:gd name="T54" fmla="*/ 3 w 444"/>
                  <a:gd name="T55" fmla="*/ 3 h 374"/>
                  <a:gd name="T56" fmla="*/ 2 w 444"/>
                  <a:gd name="T57" fmla="*/ 3 h 374"/>
                  <a:gd name="T58" fmla="*/ 2 w 444"/>
                  <a:gd name="T59" fmla="*/ 3 h 374"/>
                  <a:gd name="T60" fmla="*/ 3 w 444"/>
                  <a:gd name="T61" fmla="*/ 2 h 374"/>
                  <a:gd name="T62" fmla="*/ 2 w 444"/>
                  <a:gd name="T63" fmla="*/ 2 h 374"/>
                  <a:gd name="T64" fmla="*/ 2 w 444"/>
                  <a:gd name="T65" fmla="*/ 2 h 374"/>
                  <a:gd name="T66" fmla="*/ 2 w 444"/>
                  <a:gd name="T67" fmla="*/ 3 h 374"/>
                  <a:gd name="T68" fmla="*/ 2 w 444"/>
                  <a:gd name="T69" fmla="*/ 3 h 374"/>
                  <a:gd name="T70" fmla="*/ 2 w 444"/>
                  <a:gd name="T71" fmla="*/ 3 h 374"/>
                  <a:gd name="T72" fmla="*/ 2 w 444"/>
                  <a:gd name="T73" fmla="*/ 2 h 374"/>
                  <a:gd name="T74" fmla="*/ 2 w 444"/>
                  <a:gd name="T75" fmla="*/ 2 h 374"/>
                  <a:gd name="T76" fmla="*/ 1 w 444"/>
                  <a:gd name="T77" fmla="*/ 2 h 374"/>
                  <a:gd name="T78" fmla="*/ 1 w 444"/>
                  <a:gd name="T79" fmla="*/ 2 h 374"/>
                  <a:gd name="T80" fmla="*/ 1 w 444"/>
                  <a:gd name="T81" fmla="*/ 2 h 374"/>
                  <a:gd name="T82" fmla="*/ 1 w 444"/>
                  <a:gd name="T83" fmla="*/ 2 h 374"/>
                  <a:gd name="T84" fmla="*/ 1 w 444"/>
                  <a:gd name="T85" fmla="*/ 1 h 374"/>
                  <a:gd name="T86" fmla="*/ 1 w 444"/>
                  <a:gd name="T87" fmla="*/ 1 h 374"/>
                  <a:gd name="T88" fmla="*/ 1 w 444"/>
                  <a:gd name="T89" fmla="*/ 1 h 374"/>
                  <a:gd name="T90" fmla="*/ 1 w 444"/>
                  <a:gd name="T91" fmla="*/ 1 h 374"/>
                  <a:gd name="T92" fmla="*/ 1 w 444"/>
                  <a:gd name="T93" fmla="*/ 1 h 374"/>
                  <a:gd name="T94" fmla="*/ 0 w 444"/>
                  <a:gd name="T95" fmla="*/ 1 h 374"/>
                  <a:gd name="T96" fmla="*/ 1 w 444"/>
                  <a:gd name="T97" fmla="*/ 1 h 374"/>
                  <a:gd name="T98" fmla="*/ 1 w 444"/>
                  <a:gd name="T99" fmla="*/ 1 h 374"/>
                  <a:gd name="T100" fmla="*/ 1 w 444"/>
                  <a:gd name="T101" fmla="*/ 1 h 374"/>
                  <a:gd name="T102" fmla="*/ 1 w 444"/>
                  <a:gd name="T103" fmla="*/ 1 h 374"/>
                  <a:gd name="T104" fmla="*/ 1 w 444"/>
                  <a:gd name="T105" fmla="*/ 0 h 374"/>
                  <a:gd name="T106" fmla="*/ 1 w 444"/>
                  <a:gd name="T107" fmla="*/ 0 h 3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4"/>
                  <a:gd name="T163" fmla="*/ 0 h 374"/>
                  <a:gd name="T164" fmla="*/ 444 w 444"/>
                  <a:gd name="T165" fmla="*/ 374 h 3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4" h="374">
                    <a:moveTo>
                      <a:pt x="94" y="0"/>
                    </a:moveTo>
                    <a:lnTo>
                      <a:pt x="108" y="27"/>
                    </a:lnTo>
                    <a:lnTo>
                      <a:pt x="134" y="27"/>
                    </a:lnTo>
                    <a:lnTo>
                      <a:pt x="161" y="40"/>
                    </a:lnTo>
                    <a:lnTo>
                      <a:pt x="202" y="27"/>
                    </a:lnTo>
                    <a:lnTo>
                      <a:pt x="229" y="0"/>
                    </a:lnTo>
                    <a:lnTo>
                      <a:pt x="282" y="0"/>
                    </a:lnTo>
                    <a:lnTo>
                      <a:pt x="309" y="27"/>
                    </a:lnTo>
                    <a:lnTo>
                      <a:pt x="323" y="40"/>
                    </a:lnTo>
                    <a:lnTo>
                      <a:pt x="363" y="40"/>
                    </a:lnTo>
                    <a:lnTo>
                      <a:pt x="390" y="67"/>
                    </a:lnTo>
                    <a:lnTo>
                      <a:pt x="363" y="94"/>
                    </a:lnTo>
                    <a:lnTo>
                      <a:pt x="363" y="134"/>
                    </a:lnTo>
                    <a:lnTo>
                      <a:pt x="390" y="148"/>
                    </a:lnTo>
                    <a:lnTo>
                      <a:pt x="430" y="148"/>
                    </a:lnTo>
                    <a:lnTo>
                      <a:pt x="430" y="188"/>
                    </a:lnTo>
                    <a:lnTo>
                      <a:pt x="444" y="215"/>
                    </a:lnTo>
                    <a:lnTo>
                      <a:pt x="417" y="255"/>
                    </a:lnTo>
                    <a:lnTo>
                      <a:pt x="390" y="255"/>
                    </a:lnTo>
                    <a:lnTo>
                      <a:pt x="376" y="293"/>
                    </a:lnTo>
                    <a:lnTo>
                      <a:pt x="363" y="320"/>
                    </a:lnTo>
                    <a:lnTo>
                      <a:pt x="376" y="347"/>
                    </a:lnTo>
                    <a:lnTo>
                      <a:pt x="363" y="374"/>
                    </a:lnTo>
                    <a:lnTo>
                      <a:pt x="363" y="361"/>
                    </a:lnTo>
                    <a:lnTo>
                      <a:pt x="336" y="361"/>
                    </a:lnTo>
                    <a:lnTo>
                      <a:pt x="309" y="347"/>
                    </a:lnTo>
                    <a:lnTo>
                      <a:pt x="296" y="334"/>
                    </a:lnTo>
                    <a:lnTo>
                      <a:pt x="269" y="320"/>
                    </a:lnTo>
                    <a:lnTo>
                      <a:pt x="242" y="307"/>
                    </a:lnTo>
                    <a:lnTo>
                      <a:pt x="255" y="280"/>
                    </a:lnTo>
                    <a:lnTo>
                      <a:pt x="269" y="242"/>
                    </a:lnTo>
                    <a:lnTo>
                      <a:pt x="242" y="242"/>
                    </a:lnTo>
                    <a:lnTo>
                      <a:pt x="242" y="255"/>
                    </a:lnTo>
                    <a:lnTo>
                      <a:pt x="229" y="268"/>
                    </a:lnTo>
                    <a:lnTo>
                      <a:pt x="202" y="280"/>
                    </a:lnTo>
                    <a:lnTo>
                      <a:pt x="161" y="268"/>
                    </a:lnTo>
                    <a:lnTo>
                      <a:pt x="175" y="215"/>
                    </a:lnTo>
                    <a:lnTo>
                      <a:pt x="161" y="201"/>
                    </a:lnTo>
                    <a:lnTo>
                      <a:pt x="121" y="201"/>
                    </a:lnTo>
                    <a:lnTo>
                      <a:pt x="108" y="161"/>
                    </a:lnTo>
                    <a:lnTo>
                      <a:pt x="81" y="161"/>
                    </a:lnTo>
                    <a:lnTo>
                      <a:pt x="67" y="148"/>
                    </a:lnTo>
                    <a:lnTo>
                      <a:pt x="67" y="121"/>
                    </a:lnTo>
                    <a:lnTo>
                      <a:pt x="54" y="107"/>
                    </a:lnTo>
                    <a:lnTo>
                      <a:pt x="40" y="107"/>
                    </a:lnTo>
                    <a:lnTo>
                      <a:pt x="40" y="121"/>
                    </a:lnTo>
                    <a:lnTo>
                      <a:pt x="14" y="121"/>
                    </a:lnTo>
                    <a:lnTo>
                      <a:pt x="0" y="94"/>
                    </a:lnTo>
                    <a:lnTo>
                      <a:pt x="14" y="54"/>
                    </a:lnTo>
                    <a:lnTo>
                      <a:pt x="14" y="40"/>
                    </a:lnTo>
                    <a:lnTo>
                      <a:pt x="27" y="27"/>
                    </a:lnTo>
                    <a:lnTo>
                      <a:pt x="40" y="27"/>
                    </a:lnTo>
                    <a:lnTo>
                      <a:pt x="67" y="0"/>
                    </a:lnTo>
                    <a:lnTo>
                      <a:pt x="94" y="0"/>
                    </a:lnTo>
                  </a:path>
                </a:pathLst>
              </a:custGeom>
              <a:solidFill>
                <a:srgbClr val="79B0F3"/>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49" name="Freeform 148">
                <a:extLst>
                  <a:ext uri="{FF2B5EF4-FFF2-40B4-BE49-F238E27FC236}">
                    <a16:creationId xmlns:a16="http://schemas.microsoft.com/office/drawing/2014/main" id="{83D9F8E6-639D-EFA9-5898-568C82E1E7DE}"/>
                  </a:ext>
                </a:extLst>
              </p:cNvPr>
              <p:cNvSpPr>
                <a:spLocks/>
              </p:cNvSpPr>
              <p:nvPr/>
            </p:nvSpPr>
            <p:spPr bwMode="gray">
              <a:xfrm>
                <a:off x="5353515" y="-802484"/>
                <a:ext cx="234" cy="261"/>
              </a:xfrm>
              <a:custGeom>
                <a:avLst/>
                <a:gdLst>
                  <a:gd name="T0" fmla="*/ 3 w 469"/>
                  <a:gd name="T1" fmla="*/ 1 h 522"/>
                  <a:gd name="T2" fmla="*/ 3 w 469"/>
                  <a:gd name="T3" fmla="*/ 1 h 522"/>
                  <a:gd name="T4" fmla="*/ 3 w 469"/>
                  <a:gd name="T5" fmla="*/ 1 h 522"/>
                  <a:gd name="T6" fmla="*/ 3 w 469"/>
                  <a:gd name="T7" fmla="*/ 1 h 522"/>
                  <a:gd name="T8" fmla="*/ 3 w 469"/>
                  <a:gd name="T9" fmla="*/ 2 h 522"/>
                  <a:gd name="T10" fmla="*/ 3 w 469"/>
                  <a:gd name="T11" fmla="*/ 2 h 522"/>
                  <a:gd name="T12" fmla="*/ 3 w 469"/>
                  <a:gd name="T13" fmla="*/ 2 h 522"/>
                  <a:gd name="T14" fmla="*/ 3 w 469"/>
                  <a:gd name="T15" fmla="*/ 2 h 522"/>
                  <a:gd name="T16" fmla="*/ 3 w 469"/>
                  <a:gd name="T17" fmla="*/ 2 h 522"/>
                  <a:gd name="T18" fmla="*/ 3 w 469"/>
                  <a:gd name="T19" fmla="*/ 3 h 522"/>
                  <a:gd name="T20" fmla="*/ 3 w 469"/>
                  <a:gd name="T21" fmla="*/ 3 h 522"/>
                  <a:gd name="T22" fmla="*/ 3 w 469"/>
                  <a:gd name="T23" fmla="*/ 3 h 522"/>
                  <a:gd name="T24" fmla="*/ 3 w 469"/>
                  <a:gd name="T25" fmla="*/ 3 h 522"/>
                  <a:gd name="T26" fmla="*/ 2 w 469"/>
                  <a:gd name="T27" fmla="*/ 3 h 522"/>
                  <a:gd name="T28" fmla="*/ 2 w 469"/>
                  <a:gd name="T29" fmla="*/ 3 h 522"/>
                  <a:gd name="T30" fmla="*/ 2 w 469"/>
                  <a:gd name="T31" fmla="*/ 3 h 522"/>
                  <a:gd name="T32" fmla="*/ 2 w 469"/>
                  <a:gd name="T33" fmla="*/ 3 h 522"/>
                  <a:gd name="T34" fmla="*/ 2 w 469"/>
                  <a:gd name="T35" fmla="*/ 3 h 522"/>
                  <a:gd name="T36" fmla="*/ 2 w 469"/>
                  <a:gd name="T37" fmla="*/ 4 h 522"/>
                  <a:gd name="T38" fmla="*/ 2 w 469"/>
                  <a:gd name="T39" fmla="*/ 4 h 522"/>
                  <a:gd name="T40" fmla="*/ 2 w 469"/>
                  <a:gd name="T41" fmla="*/ 4 h 522"/>
                  <a:gd name="T42" fmla="*/ 2 w 469"/>
                  <a:gd name="T43" fmla="*/ 4 h 522"/>
                  <a:gd name="T44" fmla="*/ 2 w 469"/>
                  <a:gd name="T45" fmla="*/ 5 h 522"/>
                  <a:gd name="T46" fmla="*/ 2 w 469"/>
                  <a:gd name="T47" fmla="*/ 5 h 522"/>
                  <a:gd name="T48" fmla="*/ 2 w 469"/>
                  <a:gd name="T49" fmla="*/ 4 h 522"/>
                  <a:gd name="T50" fmla="*/ 2 w 469"/>
                  <a:gd name="T51" fmla="*/ 4 h 522"/>
                  <a:gd name="T52" fmla="*/ 2 w 469"/>
                  <a:gd name="T53" fmla="*/ 4 h 522"/>
                  <a:gd name="T54" fmla="*/ 2 w 469"/>
                  <a:gd name="T55" fmla="*/ 4 h 522"/>
                  <a:gd name="T56" fmla="*/ 1 w 469"/>
                  <a:gd name="T57" fmla="*/ 4 h 522"/>
                  <a:gd name="T58" fmla="*/ 1 w 469"/>
                  <a:gd name="T59" fmla="*/ 4 h 522"/>
                  <a:gd name="T60" fmla="*/ 1 w 469"/>
                  <a:gd name="T61" fmla="*/ 3 h 522"/>
                  <a:gd name="T62" fmla="*/ 1 w 469"/>
                  <a:gd name="T63" fmla="*/ 3 h 522"/>
                  <a:gd name="T64" fmla="*/ 0 w 469"/>
                  <a:gd name="T65" fmla="*/ 4 h 522"/>
                  <a:gd name="T66" fmla="*/ 0 w 469"/>
                  <a:gd name="T67" fmla="*/ 4 h 522"/>
                  <a:gd name="T68" fmla="*/ 0 w 469"/>
                  <a:gd name="T69" fmla="*/ 4 h 522"/>
                  <a:gd name="T70" fmla="*/ 0 w 469"/>
                  <a:gd name="T71" fmla="*/ 4 h 522"/>
                  <a:gd name="T72" fmla="*/ 0 w 469"/>
                  <a:gd name="T73" fmla="*/ 3 h 522"/>
                  <a:gd name="T74" fmla="*/ 0 w 469"/>
                  <a:gd name="T75" fmla="*/ 3 h 522"/>
                  <a:gd name="T76" fmla="*/ 0 w 469"/>
                  <a:gd name="T77" fmla="*/ 3 h 522"/>
                  <a:gd name="T78" fmla="*/ 0 w 469"/>
                  <a:gd name="T79" fmla="*/ 3 h 522"/>
                  <a:gd name="T80" fmla="*/ 0 w 469"/>
                  <a:gd name="T81" fmla="*/ 3 h 522"/>
                  <a:gd name="T82" fmla="*/ 0 w 469"/>
                  <a:gd name="T83" fmla="*/ 3 h 522"/>
                  <a:gd name="T84" fmla="*/ 0 w 469"/>
                  <a:gd name="T85" fmla="*/ 3 h 522"/>
                  <a:gd name="T86" fmla="*/ 0 w 469"/>
                  <a:gd name="T87" fmla="*/ 3 h 522"/>
                  <a:gd name="T88" fmla="*/ 0 w 469"/>
                  <a:gd name="T89" fmla="*/ 3 h 522"/>
                  <a:gd name="T90" fmla="*/ 0 w 469"/>
                  <a:gd name="T91" fmla="*/ 2 h 522"/>
                  <a:gd name="T92" fmla="*/ 0 w 469"/>
                  <a:gd name="T93" fmla="*/ 2 h 522"/>
                  <a:gd name="T94" fmla="*/ 1 w 469"/>
                  <a:gd name="T95" fmla="*/ 2 h 522"/>
                  <a:gd name="T96" fmla="*/ 1 w 469"/>
                  <a:gd name="T97" fmla="*/ 2 h 522"/>
                  <a:gd name="T98" fmla="*/ 1 w 469"/>
                  <a:gd name="T99" fmla="*/ 2 h 522"/>
                  <a:gd name="T100" fmla="*/ 1 w 469"/>
                  <a:gd name="T101" fmla="*/ 2 h 522"/>
                  <a:gd name="T102" fmla="*/ 1 w 469"/>
                  <a:gd name="T103" fmla="*/ 1 h 522"/>
                  <a:gd name="T104" fmla="*/ 1 w 469"/>
                  <a:gd name="T105" fmla="*/ 1 h 522"/>
                  <a:gd name="T106" fmla="*/ 1 w 469"/>
                  <a:gd name="T107" fmla="*/ 1 h 522"/>
                  <a:gd name="T108" fmla="*/ 2 w 469"/>
                  <a:gd name="T109" fmla="*/ 1 h 522"/>
                  <a:gd name="T110" fmla="*/ 2 w 469"/>
                  <a:gd name="T111" fmla="*/ 1 h 522"/>
                  <a:gd name="T112" fmla="*/ 3 w 469"/>
                  <a:gd name="T113" fmla="*/ 0 h 522"/>
                  <a:gd name="T114" fmla="*/ 3 w 469"/>
                  <a:gd name="T115" fmla="*/ 1 h 522"/>
                  <a:gd name="T116" fmla="*/ 3 w 469"/>
                  <a:gd name="T117" fmla="*/ 1 h 522"/>
                  <a:gd name="T118" fmla="*/ 3 w 469"/>
                  <a:gd name="T119" fmla="*/ 1 h 5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522"/>
                  <a:gd name="T182" fmla="*/ 469 w 469"/>
                  <a:gd name="T183" fmla="*/ 522 h 5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522">
                    <a:moveTo>
                      <a:pt x="442" y="13"/>
                    </a:moveTo>
                    <a:lnTo>
                      <a:pt x="469" y="53"/>
                    </a:lnTo>
                    <a:lnTo>
                      <a:pt x="455" y="120"/>
                    </a:lnTo>
                    <a:lnTo>
                      <a:pt x="442" y="134"/>
                    </a:lnTo>
                    <a:lnTo>
                      <a:pt x="442" y="159"/>
                    </a:lnTo>
                    <a:lnTo>
                      <a:pt x="415" y="172"/>
                    </a:lnTo>
                    <a:lnTo>
                      <a:pt x="401" y="186"/>
                    </a:lnTo>
                    <a:lnTo>
                      <a:pt x="428" y="199"/>
                    </a:lnTo>
                    <a:lnTo>
                      <a:pt x="442" y="239"/>
                    </a:lnTo>
                    <a:lnTo>
                      <a:pt x="428" y="266"/>
                    </a:lnTo>
                    <a:lnTo>
                      <a:pt x="401" y="266"/>
                    </a:lnTo>
                    <a:lnTo>
                      <a:pt x="415" y="307"/>
                    </a:lnTo>
                    <a:lnTo>
                      <a:pt x="388" y="307"/>
                    </a:lnTo>
                    <a:lnTo>
                      <a:pt x="361" y="307"/>
                    </a:lnTo>
                    <a:lnTo>
                      <a:pt x="321" y="307"/>
                    </a:lnTo>
                    <a:lnTo>
                      <a:pt x="307" y="320"/>
                    </a:lnTo>
                    <a:lnTo>
                      <a:pt x="321" y="347"/>
                    </a:lnTo>
                    <a:lnTo>
                      <a:pt x="348" y="374"/>
                    </a:lnTo>
                    <a:lnTo>
                      <a:pt x="334" y="401"/>
                    </a:lnTo>
                    <a:lnTo>
                      <a:pt x="321" y="441"/>
                    </a:lnTo>
                    <a:lnTo>
                      <a:pt x="307" y="468"/>
                    </a:lnTo>
                    <a:lnTo>
                      <a:pt x="321" y="495"/>
                    </a:lnTo>
                    <a:lnTo>
                      <a:pt x="307" y="522"/>
                    </a:lnTo>
                    <a:lnTo>
                      <a:pt x="296" y="522"/>
                    </a:lnTo>
                    <a:lnTo>
                      <a:pt x="269" y="508"/>
                    </a:lnTo>
                    <a:lnTo>
                      <a:pt x="269" y="468"/>
                    </a:lnTo>
                    <a:lnTo>
                      <a:pt x="296" y="441"/>
                    </a:lnTo>
                    <a:lnTo>
                      <a:pt x="269" y="414"/>
                    </a:lnTo>
                    <a:lnTo>
                      <a:pt x="229" y="414"/>
                    </a:lnTo>
                    <a:lnTo>
                      <a:pt x="215" y="401"/>
                    </a:lnTo>
                    <a:lnTo>
                      <a:pt x="188" y="374"/>
                    </a:lnTo>
                    <a:lnTo>
                      <a:pt x="135" y="374"/>
                    </a:lnTo>
                    <a:lnTo>
                      <a:pt x="108" y="401"/>
                    </a:lnTo>
                    <a:lnTo>
                      <a:pt x="67" y="414"/>
                    </a:lnTo>
                    <a:lnTo>
                      <a:pt x="40" y="401"/>
                    </a:lnTo>
                    <a:lnTo>
                      <a:pt x="14" y="401"/>
                    </a:lnTo>
                    <a:lnTo>
                      <a:pt x="0" y="374"/>
                    </a:lnTo>
                    <a:lnTo>
                      <a:pt x="14" y="374"/>
                    </a:lnTo>
                    <a:lnTo>
                      <a:pt x="40" y="374"/>
                    </a:lnTo>
                    <a:lnTo>
                      <a:pt x="94" y="387"/>
                    </a:lnTo>
                    <a:lnTo>
                      <a:pt x="108" y="374"/>
                    </a:lnTo>
                    <a:lnTo>
                      <a:pt x="81" y="360"/>
                    </a:lnTo>
                    <a:lnTo>
                      <a:pt x="27" y="360"/>
                    </a:lnTo>
                    <a:lnTo>
                      <a:pt x="27" y="347"/>
                    </a:lnTo>
                    <a:lnTo>
                      <a:pt x="40" y="320"/>
                    </a:lnTo>
                    <a:lnTo>
                      <a:pt x="108" y="253"/>
                    </a:lnTo>
                    <a:lnTo>
                      <a:pt x="121" y="239"/>
                    </a:lnTo>
                    <a:lnTo>
                      <a:pt x="161" y="199"/>
                    </a:lnTo>
                    <a:lnTo>
                      <a:pt x="215" y="199"/>
                    </a:lnTo>
                    <a:lnTo>
                      <a:pt x="161" y="186"/>
                    </a:lnTo>
                    <a:lnTo>
                      <a:pt x="175" y="147"/>
                    </a:lnTo>
                    <a:lnTo>
                      <a:pt x="188" y="107"/>
                    </a:lnTo>
                    <a:lnTo>
                      <a:pt x="202" y="107"/>
                    </a:lnTo>
                    <a:lnTo>
                      <a:pt x="242" y="94"/>
                    </a:lnTo>
                    <a:lnTo>
                      <a:pt x="269" y="53"/>
                    </a:lnTo>
                    <a:lnTo>
                      <a:pt x="321" y="13"/>
                    </a:lnTo>
                    <a:lnTo>
                      <a:pt x="401" y="0"/>
                    </a:lnTo>
                    <a:lnTo>
                      <a:pt x="415" y="13"/>
                    </a:lnTo>
                    <a:lnTo>
                      <a:pt x="442" y="40"/>
                    </a:lnTo>
                    <a:lnTo>
                      <a:pt x="442" y="13"/>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50" name="Freeform 149">
                <a:extLst>
                  <a:ext uri="{FF2B5EF4-FFF2-40B4-BE49-F238E27FC236}">
                    <a16:creationId xmlns:a16="http://schemas.microsoft.com/office/drawing/2014/main" id="{76BAF708-4AAF-8323-96ED-770B3CD1649F}"/>
                  </a:ext>
                </a:extLst>
              </p:cNvPr>
              <p:cNvSpPr>
                <a:spLocks/>
              </p:cNvSpPr>
              <p:nvPr/>
            </p:nvSpPr>
            <p:spPr bwMode="gray">
              <a:xfrm>
                <a:off x="5352579" y="-801708"/>
                <a:ext cx="863" cy="755"/>
              </a:xfrm>
              <a:custGeom>
                <a:avLst/>
                <a:gdLst>
                  <a:gd name="T0" fmla="*/ 2 w 1725"/>
                  <a:gd name="T1" fmla="*/ 1 h 1510"/>
                  <a:gd name="T2" fmla="*/ 1 w 1725"/>
                  <a:gd name="T3" fmla="*/ 1 h 1510"/>
                  <a:gd name="T4" fmla="*/ 1 w 1725"/>
                  <a:gd name="T5" fmla="*/ 2 h 1510"/>
                  <a:gd name="T6" fmla="*/ 1 w 1725"/>
                  <a:gd name="T7" fmla="*/ 3 h 1510"/>
                  <a:gd name="T8" fmla="*/ 2 w 1725"/>
                  <a:gd name="T9" fmla="*/ 3 h 1510"/>
                  <a:gd name="T10" fmla="*/ 2 w 1725"/>
                  <a:gd name="T11" fmla="*/ 3 h 1510"/>
                  <a:gd name="T12" fmla="*/ 2 w 1725"/>
                  <a:gd name="T13" fmla="*/ 3 h 1510"/>
                  <a:gd name="T14" fmla="*/ 3 w 1725"/>
                  <a:gd name="T15" fmla="*/ 4 h 1510"/>
                  <a:gd name="T16" fmla="*/ 3 w 1725"/>
                  <a:gd name="T17" fmla="*/ 4 h 1510"/>
                  <a:gd name="T18" fmla="*/ 2 w 1725"/>
                  <a:gd name="T19" fmla="*/ 5 h 1510"/>
                  <a:gd name="T20" fmla="*/ 2 w 1725"/>
                  <a:gd name="T21" fmla="*/ 6 h 1510"/>
                  <a:gd name="T22" fmla="*/ 2 w 1725"/>
                  <a:gd name="T23" fmla="*/ 6 h 1510"/>
                  <a:gd name="T24" fmla="*/ 1 w 1725"/>
                  <a:gd name="T25" fmla="*/ 7 h 1510"/>
                  <a:gd name="T26" fmla="*/ 1 w 1725"/>
                  <a:gd name="T27" fmla="*/ 8 h 1510"/>
                  <a:gd name="T28" fmla="*/ 1 w 1725"/>
                  <a:gd name="T29" fmla="*/ 9 h 1510"/>
                  <a:gd name="T30" fmla="*/ 1 w 1725"/>
                  <a:gd name="T31" fmla="*/ 9 h 1510"/>
                  <a:gd name="T32" fmla="*/ 0 w 1725"/>
                  <a:gd name="T33" fmla="*/ 9 h 1510"/>
                  <a:gd name="T34" fmla="*/ 2 w 1725"/>
                  <a:gd name="T35" fmla="*/ 11 h 1510"/>
                  <a:gd name="T36" fmla="*/ 2 w 1725"/>
                  <a:gd name="T37" fmla="*/ 12 h 1510"/>
                  <a:gd name="T38" fmla="*/ 4 w 1725"/>
                  <a:gd name="T39" fmla="*/ 12 h 1510"/>
                  <a:gd name="T40" fmla="*/ 6 w 1725"/>
                  <a:gd name="T41" fmla="*/ 12 h 1510"/>
                  <a:gd name="T42" fmla="*/ 7 w 1725"/>
                  <a:gd name="T43" fmla="*/ 12 h 1510"/>
                  <a:gd name="T44" fmla="*/ 9 w 1725"/>
                  <a:gd name="T45" fmla="*/ 11 h 1510"/>
                  <a:gd name="T46" fmla="*/ 10 w 1725"/>
                  <a:gd name="T47" fmla="*/ 9 h 1510"/>
                  <a:gd name="T48" fmla="*/ 10 w 1725"/>
                  <a:gd name="T49" fmla="*/ 7 h 1510"/>
                  <a:gd name="T50" fmla="*/ 11 w 1725"/>
                  <a:gd name="T51" fmla="*/ 6 h 1510"/>
                  <a:gd name="T52" fmla="*/ 13 w 1725"/>
                  <a:gd name="T53" fmla="*/ 6 h 1510"/>
                  <a:gd name="T54" fmla="*/ 14 w 1725"/>
                  <a:gd name="T55" fmla="*/ 5 h 1510"/>
                  <a:gd name="T56" fmla="*/ 13 w 1725"/>
                  <a:gd name="T57" fmla="*/ 4 h 1510"/>
                  <a:gd name="T58" fmla="*/ 13 w 1725"/>
                  <a:gd name="T59" fmla="*/ 4 h 1510"/>
                  <a:gd name="T60" fmla="*/ 12 w 1725"/>
                  <a:gd name="T61" fmla="*/ 4 h 1510"/>
                  <a:gd name="T62" fmla="*/ 12 w 1725"/>
                  <a:gd name="T63" fmla="*/ 4 h 1510"/>
                  <a:gd name="T64" fmla="*/ 12 w 1725"/>
                  <a:gd name="T65" fmla="*/ 4 h 1510"/>
                  <a:gd name="T66" fmla="*/ 11 w 1725"/>
                  <a:gd name="T67" fmla="*/ 3 h 1510"/>
                  <a:gd name="T68" fmla="*/ 10 w 1725"/>
                  <a:gd name="T69" fmla="*/ 4 h 1510"/>
                  <a:gd name="T70" fmla="*/ 10 w 1725"/>
                  <a:gd name="T71" fmla="*/ 3 h 1510"/>
                  <a:gd name="T72" fmla="*/ 9 w 1725"/>
                  <a:gd name="T73" fmla="*/ 3 h 1510"/>
                  <a:gd name="T74" fmla="*/ 9 w 1725"/>
                  <a:gd name="T75" fmla="*/ 2 h 1510"/>
                  <a:gd name="T76" fmla="*/ 9 w 1725"/>
                  <a:gd name="T77" fmla="*/ 2 h 1510"/>
                  <a:gd name="T78" fmla="*/ 8 w 1725"/>
                  <a:gd name="T79" fmla="*/ 2 h 1510"/>
                  <a:gd name="T80" fmla="*/ 8 w 1725"/>
                  <a:gd name="T81" fmla="*/ 2 h 1510"/>
                  <a:gd name="T82" fmla="*/ 8 w 1725"/>
                  <a:gd name="T83" fmla="*/ 2 h 1510"/>
                  <a:gd name="T84" fmla="*/ 8 w 1725"/>
                  <a:gd name="T85" fmla="*/ 2 h 1510"/>
                  <a:gd name="T86" fmla="*/ 8 w 1725"/>
                  <a:gd name="T87" fmla="*/ 2 h 1510"/>
                  <a:gd name="T88" fmla="*/ 8 w 1725"/>
                  <a:gd name="T89" fmla="*/ 2 h 1510"/>
                  <a:gd name="T90" fmla="*/ 8 w 1725"/>
                  <a:gd name="T91" fmla="*/ 2 h 1510"/>
                  <a:gd name="T92" fmla="*/ 8 w 1725"/>
                  <a:gd name="T93" fmla="*/ 2 h 1510"/>
                  <a:gd name="T94" fmla="*/ 7 w 1725"/>
                  <a:gd name="T95" fmla="*/ 2 h 1510"/>
                  <a:gd name="T96" fmla="*/ 6 w 1725"/>
                  <a:gd name="T97" fmla="*/ 2 h 1510"/>
                  <a:gd name="T98" fmla="*/ 5 w 1725"/>
                  <a:gd name="T99" fmla="*/ 1 h 1510"/>
                  <a:gd name="T100" fmla="*/ 3 w 1725"/>
                  <a:gd name="T101" fmla="*/ 1 h 1510"/>
                  <a:gd name="T102" fmla="*/ 2 w 1725"/>
                  <a:gd name="T103" fmla="*/ 0 h 1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5"/>
                  <a:gd name="T157" fmla="*/ 0 h 1510"/>
                  <a:gd name="T158" fmla="*/ 1725 w 1725"/>
                  <a:gd name="T159" fmla="*/ 1510 h 1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5" h="1510">
                    <a:moveTo>
                      <a:pt x="215" y="0"/>
                    </a:moveTo>
                    <a:lnTo>
                      <a:pt x="161" y="14"/>
                    </a:lnTo>
                    <a:lnTo>
                      <a:pt x="174" y="40"/>
                    </a:lnTo>
                    <a:lnTo>
                      <a:pt x="107" y="40"/>
                    </a:lnTo>
                    <a:lnTo>
                      <a:pt x="67" y="40"/>
                    </a:lnTo>
                    <a:lnTo>
                      <a:pt x="13" y="94"/>
                    </a:lnTo>
                    <a:lnTo>
                      <a:pt x="26" y="148"/>
                    </a:lnTo>
                    <a:lnTo>
                      <a:pt x="53" y="161"/>
                    </a:lnTo>
                    <a:lnTo>
                      <a:pt x="26" y="175"/>
                    </a:lnTo>
                    <a:lnTo>
                      <a:pt x="53" y="229"/>
                    </a:lnTo>
                    <a:lnTo>
                      <a:pt x="13" y="242"/>
                    </a:lnTo>
                    <a:lnTo>
                      <a:pt x="13" y="294"/>
                    </a:lnTo>
                    <a:lnTo>
                      <a:pt x="53" y="280"/>
                    </a:lnTo>
                    <a:lnTo>
                      <a:pt x="120" y="280"/>
                    </a:lnTo>
                    <a:lnTo>
                      <a:pt x="134" y="294"/>
                    </a:lnTo>
                    <a:lnTo>
                      <a:pt x="107" y="307"/>
                    </a:lnTo>
                    <a:lnTo>
                      <a:pt x="107" y="334"/>
                    </a:lnTo>
                    <a:lnTo>
                      <a:pt x="174" y="334"/>
                    </a:lnTo>
                    <a:lnTo>
                      <a:pt x="188" y="361"/>
                    </a:lnTo>
                    <a:lnTo>
                      <a:pt x="228" y="361"/>
                    </a:lnTo>
                    <a:lnTo>
                      <a:pt x="255" y="334"/>
                    </a:lnTo>
                    <a:lnTo>
                      <a:pt x="309" y="348"/>
                    </a:lnTo>
                    <a:lnTo>
                      <a:pt x="335" y="388"/>
                    </a:lnTo>
                    <a:lnTo>
                      <a:pt x="322" y="428"/>
                    </a:lnTo>
                    <a:lnTo>
                      <a:pt x="349" y="428"/>
                    </a:lnTo>
                    <a:lnTo>
                      <a:pt x="376" y="442"/>
                    </a:lnTo>
                    <a:lnTo>
                      <a:pt x="335" y="482"/>
                    </a:lnTo>
                    <a:lnTo>
                      <a:pt x="295" y="495"/>
                    </a:lnTo>
                    <a:lnTo>
                      <a:pt x="268" y="495"/>
                    </a:lnTo>
                    <a:lnTo>
                      <a:pt x="241" y="536"/>
                    </a:lnTo>
                    <a:lnTo>
                      <a:pt x="241" y="576"/>
                    </a:lnTo>
                    <a:lnTo>
                      <a:pt x="241" y="655"/>
                    </a:lnTo>
                    <a:lnTo>
                      <a:pt x="188" y="655"/>
                    </a:lnTo>
                    <a:lnTo>
                      <a:pt x="188" y="695"/>
                    </a:lnTo>
                    <a:lnTo>
                      <a:pt x="201" y="722"/>
                    </a:lnTo>
                    <a:lnTo>
                      <a:pt x="161" y="762"/>
                    </a:lnTo>
                    <a:lnTo>
                      <a:pt x="120" y="762"/>
                    </a:lnTo>
                    <a:lnTo>
                      <a:pt x="94" y="762"/>
                    </a:lnTo>
                    <a:lnTo>
                      <a:pt x="107" y="802"/>
                    </a:lnTo>
                    <a:lnTo>
                      <a:pt x="120" y="843"/>
                    </a:lnTo>
                    <a:lnTo>
                      <a:pt x="147" y="883"/>
                    </a:lnTo>
                    <a:lnTo>
                      <a:pt x="120" y="923"/>
                    </a:lnTo>
                    <a:lnTo>
                      <a:pt x="80" y="935"/>
                    </a:lnTo>
                    <a:lnTo>
                      <a:pt x="67" y="975"/>
                    </a:lnTo>
                    <a:lnTo>
                      <a:pt x="80" y="1042"/>
                    </a:lnTo>
                    <a:lnTo>
                      <a:pt x="120" y="1042"/>
                    </a:lnTo>
                    <a:lnTo>
                      <a:pt x="94" y="1083"/>
                    </a:lnTo>
                    <a:lnTo>
                      <a:pt x="67" y="1069"/>
                    </a:lnTo>
                    <a:lnTo>
                      <a:pt x="40" y="1083"/>
                    </a:lnTo>
                    <a:lnTo>
                      <a:pt x="13" y="1109"/>
                    </a:lnTo>
                    <a:lnTo>
                      <a:pt x="0" y="1136"/>
                    </a:lnTo>
                    <a:lnTo>
                      <a:pt x="0" y="1217"/>
                    </a:lnTo>
                    <a:lnTo>
                      <a:pt x="67" y="1230"/>
                    </a:lnTo>
                    <a:lnTo>
                      <a:pt x="134" y="1322"/>
                    </a:lnTo>
                    <a:lnTo>
                      <a:pt x="147" y="1430"/>
                    </a:lnTo>
                    <a:lnTo>
                      <a:pt x="161" y="1457"/>
                    </a:lnTo>
                    <a:lnTo>
                      <a:pt x="215" y="1510"/>
                    </a:lnTo>
                    <a:lnTo>
                      <a:pt x="282" y="1457"/>
                    </a:lnTo>
                    <a:lnTo>
                      <a:pt x="376" y="1443"/>
                    </a:lnTo>
                    <a:lnTo>
                      <a:pt x="428" y="1416"/>
                    </a:lnTo>
                    <a:lnTo>
                      <a:pt x="549" y="1430"/>
                    </a:lnTo>
                    <a:lnTo>
                      <a:pt x="629" y="1430"/>
                    </a:lnTo>
                    <a:lnTo>
                      <a:pt x="683" y="1457"/>
                    </a:lnTo>
                    <a:lnTo>
                      <a:pt x="737" y="1443"/>
                    </a:lnTo>
                    <a:lnTo>
                      <a:pt x="764" y="1457"/>
                    </a:lnTo>
                    <a:lnTo>
                      <a:pt x="815" y="1430"/>
                    </a:lnTo>
                    <a:lnTo>
                      <a:pt x="869" y="1363"/>
                    </a:lnTo>
                    <a:lnTo>
                      <a:pt x="923" y="1336"/>
                    </a:lnTo>
                    <a:lnTo>
                      <a:pt x="1030" y="1349"/>
                    </a:lnTo>
                    <a:lnTo>
                      <a:pt x="1017" y="1282"/>
                    </a:lnTo>
                    <a:lnTo>
                      <a:pt x="1071" y="1217"/>
                    </a:lnTo>
                    <a:lnTo>
                      <a:pt x="1178" y="1150"/>
                    </a:lnTo>
                    <a:lnTo>
                      <a:pt x="1138" y="1109"/>
                    </a:lnTo>
                    <a:lnTo>
                      <a:pt x="1138" y="1002"/>
                    </a:lnTo>
                    <a:lnTo>
                      <a:pt x="1205" y="896"/>
                    </a:lnTo>
                    <a:lnTo>
                      <a:pt x="1270" y="816"/>
                    </a:lnTo>
                    <a:lnTo>
                      <a:pt x="1338" y="789"/>
                    </a:lnTo>
                    <a:lnTo>
                      <a:pt x="1311" y="749"/>
                    </a:lnTo>
                    <a:lnTo>
                      <a:pt x="1364" y="708"/>
                    </a:lnTo>
                    <a:lnTo>
                      <a:pt x="1526" y="695"/>
                    </a:lnTo>
                    <a:lnTo>
                      <a:pt x="1566" y="655"/>
                    </a:lnTo>
                    <a:lnTo>
                      <a:pt x="1672" y="628"/>
                    </a:lnTo>
                    <a:lnTo>
                      <a:pt x="1698" y="601"/>
                    </a:lnTo>
                    <a:lnTo>
                      <a:pt x="1685" y="536"/>
                    </a:lnTo>
                    <a:lnTo>
                      <a:pt x="1725" y="522"/>
                    </a:lnTo>
                    <a:lnTo>
                      <a:pt x="1685" y="482"/>
                    </a:lnTo>
                    <a:lnTo>
                      <a:pt x="1647" y="482"/>
                    </a:lnTo>
                    <a:lnTo>
                      <a:pt x="1633" y="509"/>
                    </a:lnTo>
                    <a:lnTo>
                      <a:pt x="1606" y="509"/>
                    </a:lnTo>
                    <a:lnTo>
                      <a:pt x="1579" y="482"/>
                    </a:lnTo>
                    <a:lnTo>
                      <a:pt x="1553" y="482"/>
                    </a:lnTo>
                    <a:lnTo>
                      <a:pt x="1553" y="495"/>
                    </a:lnTo>
                    <a:lnTo>
                      <a:pt x="1526" y="495"/>
                    </a:lnTo>
                    <a:lnTo>
                      <a:pt x="1526" y="468"/>
                    </a:lnTo>
                    <a:lnTo>
                      <a:pt x="1499" y="455"/>
                    </a:lnTo>
                    <a:lnTo>
                      <a:pt x="1485" y="468"/>
                    </a:lnTo>
                    <a:lnTo>
                      <a:pt x="1458" y="482"/>
                    </a:lnTo>
                    <a:lnTo>
                      <a:pt x="1458" y="455"/>
                    </a:lnTo>
                    <a:lnTo>
                      <a:pt x="1458" y="415"/>
                    </a:lnTo>
                    <a:lnTo>
                      <a:pt x="1432" y="415"/>
                    </a:lnTo>
                    <a:lnTo>
                      <a:pt x="1391" y="388"/>
                    </a:lnTo>
                    <a:lnTo>
                      <a:pt x="1351" y="374"/>
                    </a:lnTo>
                    <a:lnTo>
                      <a:pt x="1364" y="401"/>
                    </a:lnTo>
                    <a:lnTo>
                      <a:pt x="1338" y="401"/>
                    </a:lnTo>
                    <a:lnTo>
                      <a:pt x="1257" y="401"/>
                    </a:lnTo>
                    <a:lnTo>
                      <a:pt x="1232" y="361"/>
                    </a:lnTo>
                    <a:lnTo>
                      <a:pt x="1192" y="374"/>
                    </a:lnTo>
                    <a:lnTo>
                      <a:pt x="1165" y="321"/>
                    </a:lnTo>
                    <a:lnTo>
                      <a:pt x="1151" y="334"/>
                    </a:lnTo>
                    <a:lnTo>
                      <a:pt x="1098" y="294"/>
                    </a:lnTo>
                    <a:lnTo>
                      <a:pt x="1071" y="294"/>
                    </a:lnTo>
                    <a:lnTo>
                      <a:pt x="1084" y="255"/>
                    </a:lnTo>
                    <a:lnTo>
                      <a:pt x="1057" y="255"/>
                    </a:lnTo>
                    <a:lnTo>
                      <a:pt x="1044" y="229"/>
                    </a:lnTo>
                    <a:lnTo>
                      <a:pt x="1030" y="242"/>
                    </a:lnTo>
                    <a:lnTo>
                      <a:pt x="1028" y="242"/>
                    </a:lnTo>
                    <a:lnTo>
                      <a:pt x="1027" y="242"/>
                    </a:lnTo>
                    <a:lnTo>
                      <a:pt x="1025" y="242"/>
                    </a:lnTo>
                    <a:lnTo>
                      <a:pt x="1021" y="242"/>
                    </a:lnTo>
                    <a:lnTo>
                      <a:pt x="1015" y="242"/>
                    </a:lnTo>
                    <a:lnTo>
                      <a:pt x="1007" y="242"/>
                    </a:lnTo>
                    <a:lnTo>
                      <a:pt x="1000" y="242"/>
                    </a:lnTo>
                    <a:lnTo>
                      <a:pt x="990" y="242"/>
                    </a:lnTo>
                    <a:lnTo>
                      <a:pt x="984" y="240"/>
                    </a:lnTo>
                    <a:lnTo>
                      <a:pt x="980" y="240"/>
                    </a:lnTo>
                    <a:lnTo>
                      <a:pt x="973" y="236"/>
                    </a:lnTo>
                    <a:lnTo>
                      <a:pt x="965" y="232"/>
                    </a:lnTo>
                    <a:lnTo>
                      <a:pt x="957" y="229"/>
                    </a:lnTo>
                    <a:lnTo>
                      <a:pt x="952" y="223"/>
                    </a:lnTo>
                    <a:lnTo>
                      <a:pt x="946" y="219"/>
                    </a:lnTo>
                    <a:lnTo>
                      <a:pt x="942" y="215"/>
                    </a:lnTo>
                    <a:lnTo>
                      <a:pt x="938" y="215"/>
                    </a:lnTo>
                    <a:lnTo>
                      <a:pt x="936" y="215"/>
                    </a:lnTo>
                    <a:lnTo>
                      <a:pt x="931" y="213"/>
                    </a:lnTo>
                    <a:lnTo>
                      <a:pt x="925" y="211"/>
                    </a:lnTo>
                    <a:lnTo>
                      <a:pt x="917" y="209"/>
                    </a:lnTo>
                    <a:lnTo>
                      <a:pt x="911" y="207"/>
                    </a:lnTo>
                    <a:lnTo>
                      <a:pt x="906" y="206"/>
                    </a:lnTo>
                    <a:lnTo>
                      <a:pt x="902" y="204"/>
                    </a:lnTo>
                    <a:lnTo>
                      <a:pt x="900" y="202"/>
                    </a:lnTo>
                    <a:lnTo>
                      <a:pt x="898" y="202"/>
                    </a:lnTo>
                    <a:lnTo>
                      <a:pt x="896" y="202"/>
                    </a:lnTo>
                    <a:lnTo>
                      <a:pt x="856" y="202"/>
                    </a:lnTo>
                    <a:lnTo>
                      <a:pt x="804" y="161"/>
                    </a:lnTo>
                    <a:lnTo>
                      <a:pt x="737" y="161"/>
                    </a:lnTo>
                    <a:lnTo>
                      <a:pt x="669" y="161"/>
                    </a:lnTo>
                    <a:lnTo>
                      <a:pt x="629" y="135"/>
                    </a:lnTo>
                    <a:lnTo>
                      <a:pt x="575" y="121"/>
                    </a:lnTo>
                    <a:lnTo>
                      <a:pt x="522" y="94"/>
                    </a:lnTo>
                    <a:lnTo>
                      <a:pt x="481" y="67"/>
                    </a:lnTo>
                    <a:lnTo>
                      <a:pt x="414" y="67"/>
                    </a:lnTo>
                    <a:lnTo>
                      <a:pt x="362" y="54"/>
                    </a:lnTo>
                    <a:lnTo>
                      <a:pt x="309" y="54"/>
                    </a:lnTo>
                    <a:lnTo>
                      <a:pt x="295" y="14"/>
                    </a:lnTo>
                    <a:lnTo>
                      <a:pt x="255" y="0"/>
                    </a:lnTo>
                    <a:lnTo>
                      <a:pt x="215" y="0"/>
                    </a:lnTo>
                  </a:path>
                </a:pathLst>
              </a:custGeom>
              <a:solidFill>
                <a:schemeClr val="tx2">
                  <a:lumMod val="75000"/>
                  <a:lumOff val="25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51" name="Freeform 150">
                <a:extLst>
                  <a:ext uri="{FF2B5EF4-FFF2-40B4-BE49-F238E27FC236}">
                    <a16:creationId xmlns:a16="http://schemas.microsoft.com/office/drawing/2014/main" id="{51FDE6B8-2783-262E-872B-5158DEF6F9DD}"/>
                  </a:ext>
                </a:extLst>
              </p:cNvPr>
              <p:cNvSpPr>
                <a:spLocks/>
              </p:cNvSpPr>
              <p:nvPr/>
            </p:nvSpPr>
            <p:spPr bwMode="gray">
              <a:xfrm>
                <a:off x="5353248" y="-801161"/>
                <a:ext cx="27" cy="27"/>
              </a:xfrm>
              <a:custGeom>
                <a:avLst/>
                <a:gdLst>
                  <a:gd name="T0" fmla="*/ 1 w 53"/>
                  <a:gd name="T1" fmla="*/ 0 h 54"/>
                  <a:gd name="T2" fmla="*/ 0 w 53"/>
                  <a:gd name="T3" fmla="*/ 1 h 54"/>
                  <a:gd name="T4" fmla="*/ 1 w 53"/>
                  <a:gd name="T5" fmla="*/ 1 h 54"/>
                  <a:gd name="T6" fmla="*/ 1 w 53"/>
                  <a:gd name="T7" fmla="*/ 1 h 54"/>
                  <a:gd name="T8" fmla="*/ 1 w 53"/>
                  <a:gd name="T9" fmla="*/ 1 h 54"/>
                  <a:gd name="T10" fmla="*/ 1 w 53"/>
                  <a:gd name="T11" fmla="*/ 0 h 54"/>
                  <a:gd name="T12" fmla="*/ 0 60000 65536"/>
                  <a:gd name="T13" fmla="*/ 0 60000 65536"/>
                  <a:gd name="T14" fmla="*/ 0 60000 65536"/>
                  <a:gd name="T15" fmla="*/ 0 60000 65536"/>
                  <a:gd name="T16" fmla="*/ 0 60000 65536"/>
                  <a:gd name="T17" fmla="*/ 0 60000 65536"/>
                  <a:gd name="T18" fmla="*/ 0 w 53"/>
                  <a:gd name="T19" fmla="*/ 0 h 54"/>
                  <a:gd name="T20" fmla="*/ 53 w 53"/>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3" h="54">
                    <a:moveTo>
                      <a:pt x="13" y="0"/>
                    </a:moveTo>
                    <a:lnTo>
                      <a:pt x="0" y="40"/>
                    </a:lnTo>
                    <a:lnTo>
                      <a:pt x="26" y="54"/>
                    </a:lnTo>
                    <a:lnTo>
                      <a:pt x="40" y="27"/>
                    </a:lnTo>
                    <a:lnTo>
                      <a:pt x="53" y="13"/>
                    </a:lnTo>
                    <a:lnTo>
                      <a:pt x="13" y="0"/>
                    </a:lnTo>
                  </a:path>
                </a:pathLst>
              </a:custGeom>
              <a:solidFill>
                <a:schemeClr val="tx2">
                  <a:lumMod val="75000"/>
                  <a:lumOff val="25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52" name="Freeform 151">
                <a:extLst>
                  <a:ext uri="{FF2B5EF4-FFF2-40B4-BE49-F238E27FC236}">
                    <a16:creationId xmlns:a16="http://schemas.microsoft.com/office/drawing/2014/main" id="{96DF570B-90DD-FEB5-6432-FA94A5D93080}"/>
                  </a:ext>
                </a:extLst>
              </p:cNvPr>
              <p:cNvSpPr>
                <a:spLocks/>
              </p:cNvSpPr>
              <p:nvPr/>
            </p:nvSpPr>
            <p:spPr bwMode="gray">
              <a:xfrm>
                <a:off x="5353342" y="-801228"/>
                <a:ext cx="73" cy="61"/>
              </a:xfrm>
              <a:custGeom>
                <a:avLst/>
                <a:gdLst>
                  <a:gd name="T0" fmla="*/ 0 w 146"/>
                  <a:gd name="T1" fmla="*/ 1 h 121"/>
                  <a:gd name="T2" fmla="*/ 0 w 146"/>
                  <a:gd name="T3" fmla="*/ 1 h 121"/>
                  <a:gd name="T4" fmla="*/ 1 w 146"/>
                  <a:gd name="T5" fmla="*/ 1 h 121"/>
                  <a:gd name="T6" fmla="*/ 1 w 146"/>
                  <a:gd name="T7" fmla="*/ 1 h 121"/>
                  <a:gd name="T8" fmla="*/ 1 w 146"/>
                  <a:gd name="T9" fmla="*/ 1 h 121"/>
                  <a:gd name="T10" fmla="*/ 1 w 146"/>
                  <a:gd name="T11" fmla="*/ 1 h 121"/>
                  <a:gd name="T12" fmla="*/ 1 w 146"/>
                  <a:gd name="T13" fmla="*/ 1 h 121"/>
                  <a:gd name="T14" fmla="*/ 2 w 146"/>
                  <a:gd name="T15" fmla="*/ 1 h 121"/>
                  <a:gd name="T16" fmla="*/ 2 w 146"/>
                  <a:gd name="T17" fmla="*/ 1 h 121"/>
                  <a:gd name="T18" fmla="*/ 1 w 146"/>
                  <a:gd name="T19" fmla="*/ 1 h 121"/>
                  <a:gd name="T20" fmla="*/ 1 w 146"/>
                  <a:gd name="T21" fmla="*/ 0 h 121"/>
                  <a:gd name="T22" fmla="*/ 1 w 146"/>
                  <a:gd name="T23" fmla="*/ 1 h 121"/>
                  <a:gd name="T24" fmla="*/ 1 w 146"/>
                  <a:gd name="T25" fmla="*/ 1 h 121"/>
                  <a:gd name="T26" fmla="*/ 1 w 146"/>
                  <a:gd name="T27" fmla="*/ 1 h 121"/>
                  <a:gd name="T28" fmla="*/ 0 w 146"/>
                  <a:gd name="T29" fmla="*/ 1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121"/>
                  <a:gd name="T47" fmla="*/ 146 w 146"/>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121">
                    <a:moveTo>
                      <a:pt x="0" y="53"/>
                    </a:moveTo>
                    <a:lnTo>
                      <a:pt x="0" y="80"/>
                    </a:lnTo>
                    <a:lnTo>
                      <a:pt x="27" y="67"/>
                    </a:lnTo>
                    <a:lnTo>
                      <a:pt x="53" y="80"/>
                    </a:lnTo>
                    <a:lnTo>
                      <a:pt x="40" y="94"/>
                    </a:lnTo>
                    <a:lnTo>
                      <a:pt x="92" y="121"/>
                    </a:lnTo>
                    <a:lnTo>
                      <a:pt x="119" y="121"/>
                    </a:lnTo>
                    <a:lnTo>
                      <a:pt x="146" y="67"/>
                    </a:lnTo>
                    <a:lnTo>
                      <a:pt x="146" y="40"/>
                    </a:lnTo>
                    <a:lnTo>
                      <a:pt x="105" y="26"/>
                    </a:lnTo>
                    <a:lnTo>
                      <a:pt x="105" y="0"/>
                    </a:lnTo>
                    <a:lnTo>
                      <a:pt x="67" y="13"/>
                    </a:lnTo>
                    <a:lnTo>
                      <a:pt x="40" y="26"/>
                    </a:lnTo>
                    <a:lnTo>
                      <a:pt x="27" y="40"/>
                    </a:lnTo>
                    <a:lnTo>
                      <a:pt x="0" y="53"/>
                    </a:lnTo>
                  </a:path>
                </a:pathLst>
              </a:custGeom>
              <a:solidFill>
                <a:schemeClr val="tx2">
                  <a:lumMod val="75000"/>
                  <a:lumOff val="25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53" name="Freeform 152">
                <a:extLst>
                  <a:ext uri="{FF2B5EF4-FFF2-40B4-BE49-F238E27FC236}">
                    <a16:creationId xmlns:a16="http://schemas.microsoft.com/office/drawing/2014/main" id="{FBE1E6B0-1C78-9DFC-E3B9-20543A79AD71}"/>
                  </a:ext>
                </a:extLst>
              </p:cNvPr>
              <p:cNvSpPr>
                <a:spLocks/>
              </p:cNvSpPr>
              <p:nvPr/>
            </p:nvSpPr>
            <p:spPr bwMode="gray">
              <a:xfrm>
                <a:off x="5353450" y="-801234"/>
                <a:ext cx="32" cy="26"/>
              </a:xfrm>
              <a:custGeom>
                <a:avLst/>
                <a:gdLst>
                  <a:gd name="T0" fmla="*/ 0 w 65"/>
                  <a:gd name="T1" fmla="*/ 0 h 54"/>
                  <a:gd name="T2" fmla="*/ 0 w 65"/>
                  <a:gd name="T3" fmla="*/ 0 h 54"/>
                  <a:gd name="T4" fmla="*/ 0 w 65"/>
                  <a:gd name="T5" fmla="*/ 0 h 54"/>
                  <a:gd name="T6" fmla="*/ 0 w 65"/>
                  <a:gd name="T7" fmla="*/ 0 h 54"/>
                  <a:gd name="T8" fmla="*/ 0 w 65"/>
                  <a:gd name="T9" fmla="*/ 0 h 54"/>
                  <a:gd name="T10" fmla="*/ 0 w 65"/>
                  <a:gd name="T11" fmla="*/ 0 h 54"/>
                  <a:gd name="T12" fmla="*/ 0 w 65"/>
                  <a:gd name="T13" fmla="*/ 0 h 54"/>
                  <a:gd name="T14" fmla="*/ 0 60000 65536"/>
                  <a:gd name="T15" fmla="*/ 0 60000 65536"/>
                  <a:gd name="T16" fmla="*/ 0 60000 65536"/>
                  <a:gd name="T17" fmla="*/ 0 60000 65536"/>
                  <a:gd name="T18" fmla="*/ 0 60000 65536"/>
                  <a:gd name="T19" fmla="*/ 0 60000 65536"/>
                  <a:gd name="T20" fmla="*/ 0 60000 65536"/>
                  <a:gd name="T21" fmla="*/ 0 w 65"/>
                  <a:gd name="T22" fmla="*/ 0 h 54"/>
                  <a:gd name="T23" fmla="*/ 65 w 6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54">
                    <a:moveTo>
                      <a:pt x="0" y="0"/>
                    </a:moveTo>
                    <a:lnTo>
                      <a:pt x="0" y="40"/>
                    </a:lnTo>
                    <a:lnTo>
                      <a:pt x="25" y="40"/>
                    </a:lnTo>
                    <a:lnTo>
                      <a:pt x="65" y="54"/>
                    </a:lnTo>
                    <a:lnTo>
                      <a:pt x="65" y="14"/>
                    </a:lnTo>
                    <a:lnTo>
                      <a:pt x="38" y="0"/>
                    </a:lnTo>
                    <a:lnTo>
                      <a:pt x="0" y="0"/>
                    </a:lnTo>
                  </a:path>
                </a:pathLst>
              </a:custGeom>
              <a:solidFill>
                <a:schemeClr val="tx2">
                  <a:lumMod val="75000"/>
                  <a:lumOff val="25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54" name="Freeform 153">
                <a:extLst>
                  <a:ext uri="{FF2B5EF4-FFF2-40B4-BE49-F238E27FC236}">
                    <a16:creationId xmlns:a16="http://schemas.microsoft.com/office/drawing/2014/main" id="{DFDFB2BF-7594-FDB8-783D-26BBDA2B4E55}"/>
                  </a:ext>
                </a:extLst>
              </p:cNvPr>
              <p:cNvSpPr>
                <a:spLocks/>
              </p:cNvSpPr>
              <p:nvPr/>
            </p:nvSpPr>
            <p:spPr bwMode="gray">
              <a:xfrm>
                <a:off x="5353309" y="-801501"/>
                <a:ext cx="27" cy="32"/>
              </a:xfrm>
              <a:custGeom>
                <a:avLst/>
                <a:gdLst>
                  <a:gd name="T0" fmla="*/ 0 w 54"/>
                  <a:gd name="T1" fmla="*/ 0 h 65"/>
                  <a:gd name="T2" fmla="*/ 0 w 54"/>
                  <a:gd name="T3" fmla="*/ 0 h 65"/>
                  <a:gd name="T4" fmla="*/ 0 w 54"/>
                  <a:gd name="T5" fmla="*/ 0 h 65"/>
                  <a:gd name="T6" fmla="*/ 1 w 54"/>
                  <a:gd name="T7" fmla="*/ 0 h 65"/>
                  <a:gd name="T8" fmla="*/ 1 w 54"/>
                  <a:gd name="T9" fmla="*/ 0 h 65"/>
                  <a:gd name="T10" fmla="*/ 1 w 54"/>
                  <a:gd name="T11" fmla="*/ 0 h 65"/>
                  <a:gd name="T12" fmla="*/ 1 w 54"/>
                  <a:gd name="T13" fmla="*/ 0 h 65"/>
                  <a:gd name="T14" fmla="*/ 1 w 54"/>
                  <a:gd name="T15" fmla="*/ 0 h 65"/>
                  <a:gd name="T16" fmla="*/ 0 w 5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65"/>
                  <a:gd name="T29" fmla="*/ 54 w 5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65">
                    <a:moveTo>
                      <a:pt x="0" y="13"/>
                    </a:moveTo>
                    <a:lnTo>
                      <a:pt x="0" y="38"/>
                    </a:lnTo>
                    <a:lnTo>
                      <a:pt x="0" y="65"/>
                    </a:lnTo>
                    <a:lnTo>
                      <a:pt x="27" y="52"/>
                    </a:lnTo>
                    <a:lnTo>
                      <a:pt x="41" y="38"/>
                    </a:lnTo>
                    <a:lnTo>
                      <a:pt x="54" y="38"/>
                    </a:lnTo>
                    <a:lnTo>
                      <a:pt x="54" y="27"/>
                    </a:lnTo>
                    <a:lnTo>
                      <a:pt x="27" y="0"/>
                    </a:lnTo>
                    <a:lnTo>
                      <a:pt x="0" y="13"/>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55" name="Freeform 154">
                <a:extLst>
                  <a:ext uri="{FF2B5EF4-FFF2-40B4-BE49-F238E27FC236}">
                    <a16:creationId xmlns:a16="http://schemas.microsoft.com/office/drawing/2014/main" id="{3441DC05-CC97-F187-FAF9-561A456A4315}"/>
                  </a:ext>
                </a:extLst>
              </p:cNvPr>
              <p:cNvSpPr>
                <a:spLocks/>
              </p:cNvSpPr>
              <p:nvPr/>
            </p:nvSpPr>
            <p:spPr bwMode="gray">
              <a:xfrm>
                <a:off x="5353643" y="-801949"/>
                <a:ext cx="293" cy="187"/>
              </a:xfrm>
              <a:custGeom>
                <a:avLst/>
                <a:gdLst>
                  <a:gd name="T0" fmla="*/ 1 w 588"/>
                  <a:gd name="T1" fmla="*/ 2 h 375"/>
                  <a:gd name="T2" fmla="*/ 1 w 588"/>
                  <a:gd name="T3" fmla="*/ 2 h 375"/>
                  <a:gd name="T4" fmla="*/ 1 w 588"/>
                  <a:gd name="T5" fmla="*/ 2 h 375"/>
                  <a:gd name="T6" fmla="*/ 1 w 588"/>
                  <a:gd name="T7" fmla="*/ 2 h 375"/>
                  <a:gd name="T8" fmla="*/ 1 w 588"/>
                  <a:gd name="T9" fmla="*/ 2 h 375"/>
                  <a:gd name="T10" fmla="*/ 1 w 588"/>
                  <a:gd name="T11" fmla="*/ 2 h 375"/>
                  <a:gd name="T12" fmla="*/ 1 w 588"/>
                  <a:gd name="T13" fmla="*/ 2 h 375"/>
                  <a:gd name="T14" fmla="*/ 1 w 588"/>
                  <a:gd name="T15" fmla="*/ 2 h 375"/>
                  <a:gd name="T16" fmla="*/ 2 w 588"/>
                  <a:gd name="T17" fmla="*/ 2 h 375"/>
                  <a:gd name="T18" fmla="*/ 2 w 588"/>
                  <a:gd name="T19" fmla="*/ 2 h 375"/>
                  <a:gd name="T20" fmla="*/ 2 w 588"/>
                  <a:gd name="T21" fmla="*/ 1 h 375"/>
                  <a:gd name="T22" fmla="*/ 2 w 588"/>
                  <a:gd name="T23" fmla="*/ 2 h 375"/>
                  <a:gd name="T24" fmla="*/ 3 w 588"/>
                  <a:gd name="T25" fmla="*/ 2 h 375"/>
                  <a:gd name="T26" fmla="*/ 3 w 588"/>
                  <a:gd name="T27" fmla="*/ 2 h 375"/>
                  <a:gd name="T28" fmla="*/ 3 w 588"/>
                  <a:gd name="T29" fmla="*/ 1 h 375"/>
                  <a:gd name="T30" fmla="*/ 3 w 588"/>
                  <a:gd name="T31" fmla="*/ 2 h 375"/>
                  <a:gd name="T32" fmla="*/ 4 w 588"/>
                  <a:gd name="T33" fmla="*/ 2 h 375"/>
                  <a:gd name="T34" fmla="*/ 4 w 588"/>
                  <a:gd name="T35" fmla="*/ 2 h 375"/>
                  <a:gd name="T36" fmla="*/ 4 w 588"/>
                  <a:gd name="T37" fmla="*/ 1 h 375"/>
                  <a:gd name="T38" fmla="*/ 4 w 588"/>
                  <a:gd name="T39" fmla="*/ 1 h 375"/>
                  <a:gd name="T40" fmla="*/ 4 w 588"/>
                  <a:gd name="T41" fmla="*/ 1 h 375"/>
                  <a:gd name="T42" fmla="*/ 4 w 588"/>
                  <a:gd name="T43" fmla="*/ 1 h 375"/>
                  <a:gd name="T44" fmla="*/ 3 w 588"/>
                  <a:gd name="T45" fmla="*/ 1 h 375"/>
                  <a:gd name="T46" fmla="*/ 3 w 588"/>
                  <a:gd name="T47" fmla="*/ 0 h 375"/>
                  <a:gd name="T48" fmla="*/ 3 w 588"/>
                  <a:gd name="T49" fmla="*/ 0 h 375"/>
                  <a:gd name="T50" fmla="*/ 3 w 588"/>
                  <a:gd name="T51" fmla="*/ 0 h 375"/>
                  <a:gd name="T52" fmla="*/ 2 w 588"/>
                  <a:gd name="T53" fmla="*/ 0 h 375"/>
                  <a:gd name="T54" fmla="*/ 2 w 588"/>
                  <a:gd name="T55" fmla="*/ 0 h 375"/>
                  <a:gd name="T56" fmla="*/ 2 w 588"/>
                  <a:gd name="T57" fmla="*/ 0 h 375"/>
                  <a:gd name="T58" fmla="*/ 2 w 588"/>
                  <a:gd name="T59" fmla="*/ 0 h 375"/>
                  <a:gd name="T60" fmla="*/ 1 w 588"/>
                  <a:gd name="T61" fmla="*/ 0 h 375"/>
                  <a:gd name="T62" fmla="*/ 1 w 588"/>
                  <a:gd name="T63" fmla="*/ 0 h 375"/>
                  <a:gd name="T64" fmla="*/ 1 w 588"/>
                  <a:gd name="T65" fmla="*/ 0 h 375"/>
                  <a:gd name="T66" fmla="*/ 1 w 588"/>
                  <a:gd name="T67" fmla="*/ 0 h 375"/>
                  <a:gd name="T68" fmla="*/ 0 w 588"/>
                  <a:gd name="T69" fmla="*/ 0 h 375"/>
                  <a:gd name="T70" fmla="*/ 0 w 588"/>
                  <a:gd name="T71" fmla="*/ 1 h 375"/>
                  <a:gd name="T72" fmla="*/ 0 w 588"/>
                  <a:gd name="T73" fmla="*/ 1 h 375"/>
                  <a:gd name="T74" fmla="*/ 0 w 588"/>
                  <a:gd name="T75" fmla="*/ 2 h 375"/>
                  <a:gd name="T76" fmla="*/ 0 w 588"/>
                  <a:gd name="T77" fmla="*/ 2 h 375"/>
                  <a:gd name="T78" fmla="*/ 0 w 588"/>
                  <a:gd name="T79" fmla="*/ 2 h 375"/>
                  <a:gd name="T80" fmla="*/ 0 w 588"/>
                  <a:gd name="T81" fmla="*/ 2 h 375"/>
                  <a:gd name="T82" fmla="*/ 1 w 588"/>
                  <a:gd name="T83" fmla="*/ 2 h 3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8"/>
                  <a:gd name="T127" fmla="*/ 0 h 375"/>
                  <a:gd name="T128" fmla="*/ 588 w 588"/>
                  <a:gd name="T129" fmla="*/ 375 h 3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8" h="375">
                    <a:moveTo>
                      <a:pt x="133" y="361"/>
                    </a:moveTo>
                    <a:lnTo>
                      <a:pt x="187" y="361"/>
                    </a:lnTo>
                    <a:lnTo>
                      <a:pt x="189" y="361"/>
                    </a:lnTo>
                    <a:lnTo>
                      <a:pt x="192" y="361"/>
                    </a:lnTo>
                    <a:lnTo>
                      <a:pt x="194" y="361"/>
                    </a:lnTo>
                    <a:lnTo>
                      <a:pt x="198" y="361"/>
                    </a:lnTo>
                    <a:lnTo>
                      <a:pt x="204" y="361"/>
                    </a:lnTo>
                    <a:lnTo>
                      <a:pt x="214" y="361"/>
                    </a:lnTo>
                    <a:lnTo>
                      <a:pt x="223" y="361"/>
                    </a:lnTo>
                    <a:lnTo>
                      <a:pt x="227" y="361"/>
                    </a:lnTo>
                    <a:lnTo>
                      <a:pt x="231" y="361"/>
                    </a:lnTo>
                    <a:lnTo>
                      <a:pt x="235" y="361"/>
                    </a:lnTo>
                    <a:lnTo>
                      <a:pt x="239" y="361"/>
                    </a:lnTo>
                    <a:lnTo>
                      <a:pt x="240" y="361"/>
                    </a:lnTo>
                    <a:lnTo>
                      <a:pt x="281" y="308"/>
                    </a:lnTo>
                    <a:lnTo>
                      <a:pt x="294" y="294"/>
                    </a:lnTo>
                    <a:lnTo>
                      <a:pt x="294" y="281"/>
                    </a:lnTo>
                    <a:lnTo>
                      <a:pt x="308" y="254"/>
                    </a:lnTo>
                    <a:lnTo>
                      <a:pt x="321" y="254"/>
                    </a:lnTo>
                    <a:lnTo>
                      <a:pt x="321" y="267"/>
                    </a:lnTo>
                    <a:lnTo>
                      <a:pt x="335" y="321"/>
                    </a:lnTo>
                    <a:lnTo>
                      <a:pt x="386" y="375"/>
                    </a:lnTo>
                    <a:lnTo>
                      <a:pt x="400" y="375"/>
                    </a:lnTo>
                    <a:lnTo>
                      <a:pt x="386" y="334"/>
                    </a:lnTo>
                    <a:lnTo>
                      <a:pt x="413" y="321"/>
                    </a:lnTo>
                    <a:lnTo>
                      <a:pt x="427" y="281"/>
                    </a:lnTo>
                    <a:lnTo>
                      <a:pt x="427" y="254"/>
                    </a:lnTo>
                    <a:lnTo>
                      <a:pt x="454" y="267"/>
                    </a:lnTo>
                    <a:lnTo>
                      <a:pt x="454" y="294"/>
                    </a:lnTo>
                    <a:lnTo>
                      <a:pt x="507" y="281"/>
                    </a:lnTo>
                    <a:lnTo>
                      <a:pt x="534" y="308"/>
                    </a:lnTo>
                    <a:lnTo>
                      <a:pt x="561" y="308"/>
                    </a:lnTo>
                    <a:lnTo>
                      <a:pt x="534" y="281"/>
                    </a:lnTo>
                    <a:lnTo>
                      <a:pt x="534" y="227"/>
                    </a:lnTo>
                    <a:lnTo>
                      <a:pt x="561" y="240"/>
                    </a:lnTo>
                    <a:lnTo>
                      <a:pt x="588" y="254"/>
                    </a:lnTo>
                    <a:lnTo>
                      <a:pt x="588" y="227"/>
                    </a:lnTo>
                    <a:lnTo>
                      <a:pt x="574" y="200"/>
                    </a:lnTo>
                    <a:lnTo>
                      <a:pt x="588" y="189"/>
                    </a:lnTo>
                    <a:lnTo>
                      <a:pt x="588" y="162"/>
                    </a:lnTo>
                    <a:lnTo>
                      <a:pt x="548" y="175"/>
                    </a:lnTo>
                    <a:lnTo>
                      <a:pt x="534" y="200"/>
                    </a:lnTo>
                    <a:lnTo>
                      <a:pt x="494" y="175"/>
                    </a:lnTo>
                    <a:lnTo>
                      <a:pt x="480" y="135"/>
                    </a:lnTo>
                    <a:lnTo>
                      <a:pt x="480" y="108"/>
                    </a:lnTo>
                    <a:lnTo>
                      <a:pt x="480" y="95"/>
                    </a:lnTo>
                    <a:lnTo>
                      <a:pt x="480" y="68"/>
                    </a:lnTo>
                    <a:lnTo>
                      <a:pt x="454" y="54"/>
                    </a:lnTo>
                    <a:lnTo>
                      <a:pt x="427" y="27"/>
                    </a:lnTo>
                    <a:lnTo>
                      <a:pt x="413" y="41"/>
                    </a:lnTo>
                    <a:lnTo>
                      <a:pt x="373" y="27"/>
                    </a:lnTo>
                    <a:lnTo>
                      <a:pt x="361" y="14"/>
                    </a:lnTo>
                    <a:lnTo>
                      <a:pt x="335" y="0"/>
                    </a:lnTo>
                    <a:lnTo>
                      <a:pt x="321" y="27"/>
                    </a:lnTo>
                    <a:lnTo>
                      <a:pt x="348" y="41"/>
                    </a:lnTo>
                    <a:lnTo>
                      <a:pt x="335" y="54"/>
                    </a:lnTo>
                    <a:lnTo>
                      <a:pt x="308" y="41"/>
                    </a:lnTo>
                    <a:lnTo>
                      <a:pt x="281" y="54"/>
                    </a:lnTo>
                    <a:lnTo>
                      <a:pt x="254" y="41"/>
                    </a:lnTo>
                    <a:lnTo>
                      <a:pt x="240" y="41"/>
                    </a:lnTo>
                    <a:lnTo>
                      <a:pt x="214" y="68"/>
                    </a:lnTo>
                    <a:lnTo>
                      <a:pt x="187" y="81"/>
                    </a:lnTo>
                    <a:lnTo>
                      <a:pt x="160" y="54"/>
                    </a:lnTo>
                    <a:lnTo>
                      <a:pt x="146" y="54"/>
                    </a:lnTo>
                    <a:lnTo>
                      <a:pt x="133" y="81"/>
                    </a:lnTo>
                    <a:lnTo>
                      <a:pt x="146" y="108"/>
                    </a:lnTo>
                    <a:lnTo>
                      <a:pt x="106" y="121"/>
                    </a:lnTo>
                    <a:lnTo>
                      <a:pt x="66" y="162"/>
                    </a:lnTo>
                    <a:lnTo>
                      <a:pt x="79" y="175"/>
                    </a:lnTo>
                    <a:lnTo>
                      <a:pt x="66" y="200"/>
                    </a:lnTo>
                    <a:lnTo>
                      <a:pt x="25" y="213"/>
                    </a:lnTo>
                    <a:lnTo>
                      <a:pt x="14" y="240"/>
                    </a:lnTo>
                    <a:lnTo>
                      <a:pt x="25" y="267"/>
                    </a:lnTo>
                    <a:lnTo>
                      <a:pt x="0" y="281"/>
                    </a:lnTo>
                    <a:lnTo>
                      <a:pt x="0" y="308"/>
                    </a:lnTo>
                    <a:lnTo>
                      <a:pt x="39" y="308"/>
                    </a:lnTo>
                    <a:lnTo>
                      <a:pt x="39" y="281"/>
                    </a:lnTo>
                    <a:lnTo>
                      <a:pt x="66" y="254"/>
                    </a:lnTo>
                    <a:lnTo>
                      <a:pt x="106" y="267"/>
                    </a:lnTo>
                    <a:lnTo>
                      <a:pt x="106" y="321"/>
                    </a:lnTo>
                    <a:lnTo>
                      <a:pt x="133" y="334"/>
                    </a:lnTo>
                    <a:lnTo>
                      <a:pt x="133" y="361"/>
                    </a:lnTo>
                  </a:path>
                </a:pathLst>
              </a:custGeom>
              <a:solidFill>
                <a:srgbClr val="97C2E9"/>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solidFill>
                    <a:prstClr val="black"/>
                  </a:solidFill>
                  <a:latin typeface="Corbel" panose="020B0503020204020204" pitchFamily="34" charset="0"/>
                </a:endParaRPr>
              </a:p>
            </p:txBody>
          </p:sp>
          <p:sp>
            <p:nvSpPr>
              <p:cNvPr id="56" name="Freeform 155">
                <a:extLst>
                  <a:ext uri="{FF2B5EF4-FFF2-40B4-BE49-F238E27FC236}">
                    <a16:creationId xmlns:a16="http://schemas.microsoft.com/office/drawing/2014/main" id="{BECE585E-D6B8-BFFF-D153-8F3B459D4F9E}"/>
                  </a:ext>
                </a:extLst>
              </p:cNvPr>
              <p:cNvSpPr>
                <a:spLocks/>
              </p:cNvSpPr>
              <p:nvPr/>
            </p:nvSpPr>
            <p:spPr bwMode="gray">
              <a:xfrm>
                <a:off x="5353670" y="-802610"/>
                <a:ext cx="528" cy="714"/>
              </a:xfrm>
              <a:custGeom>
                <a:avLst/>
                <a:gdLst>
                  <a:gd name="T0" fmla="*/ 2 w 1056"/>
                  <a:gd name="T1" fmla="*/ 11 h 1428"/>
                  <a:gd name="T2" fmla="*/ 2 w 1056"/>
                  <a:gd name="T3" fmla="*/ 11 h 1428"/>
                  <a:gd name="T4" fmla="*/ 3 w 1056"/>
                  <a:gd name="T5" fmla="*/ 11 h 1428"/>
                  <a:gd name="T6" fmla="*/ 3 w 1056"/>
                  <a:gd name="T7" fmla="*/ 11 h 1428"/>
                  <a:gd name="T8" fmla="*/ 4 w 1056"/>
                  <a:gd name="T9" fmla="*/ 11 h 1428"/>
                  <a:gd name="T10" fmla="*/ 4 w 1056"/>
                  <a:gd name="T11" fmla="*/ 11 h 1428"/>
                  <a:gd name="T12" fmla="*/ 5 w 1056"/>
                  <a:gd name="T13" fmla="*/ 11 h 1428"/>
                  <a:gd name="T14" fmla="*/ 6 w 1056"/>
                  <a:gd name="T15" fmla="*/ 11 h 1428"/>
                  <a:gd name="T16" fmla="*/ 6 w 1056"/>
                  <a:gd name="T17" fmla="*/ 11 h 1428"/>
                  <a:gd name="T18" fmla="*/ 7 w 1056"/>
                  <a:gd name="T19" fmla="*/ 11 h 1428"/>
                  <a:gd name="T20" fmla="*/ 7 w 1056"/>
                  <a:gd name="T21" fmla="*/ 11 h 1428"/>
                  <a:gd name="T22" fmla="*/ 7 w 1056"/>
                  <a:gd name="T23" fmla="*/ 10 h 1428"/>
                  <a:gd name="T24" fmla="*/ 8 w 1056"/>
                  <a:gd name="T25" fmla="*/ 10 h 1428"/>
                  <a:gd name="T26" fmla="*/ 8 w 1056"/>
                  <a:gd name="T27" fmla="*/ 9 h 1428"/>
                  <a:gd name="T28" fmla="*/ 7 w 1056"/>
                  <a:gd name="T29" fmla="*/ 9 h 1428"/>
                  <a:gd name="T30" fmla="*/ 6 w 1056"/>
                  <a:gd name="T31" fmla="*/ 8 h 1428"/>
                  <a:gd name="T32" fmla="*/ 6 w 1056"/>
                  <a:gd name="T33" fmla="*/ 7 h 1428"/>
                  <a:gd name="T34" fmla="*/ 7 w 1056"/>
                  <a:gd name="T35" fmla="*/ 7 h 1428"/>
                  <a:gd name="T36" fmla="*/ 7 w 1056"/>
                  <a:gd name="T37" fmla="*/ 6 h 1428"/>
                  <a:gd name="T38" fmla="*/ 8 w 1056"/>
                  <a:gd name="T39" fmla="*/ 6 h 1428"/>
                  <a:gd name="T40" fmla="*/ 9 w 1056"/>
                  <a:gd name="T41" fmla="*/ 6 h 1428"/>
                  <a:gd name="T42" fmla="*/ 8 w 1056"/>
                  <a:gd name="T43" fmla="*/ 5 h 1428"/>
                  <a:gd name="T44" fmla="*/ 8 w 1056"/>
                  <a:gd name="T45" fmla="*/ 5 h 1428"/>
                  <a:gd name="T46" fmla="*/ 8 w 1056"/>
                  <a:gd name="T47" fmla="*/ 4 h 1428"/>
                  <a:gd name="T48" fmla="*/ 8 w 1056"/>
                  <a:gd name="T49" fmla="*/ 3 h 1428"/>
                  <a:gd name="T50" fmla="*/ 8 w 1056"/>
                  <a:gd name="T51" fmla="*/ 3 h 1428"/>
                  <a:gd name="T52" fmla="*/ 7 w 1056"/>
                  <a:gd name="T53" fmla="*/ 2 h 1428"/>
                  <a:gd name="T54" fmla="*/ 7 w 1056"/>
                  <a:gd name="T55" fmla="*/ 1 h 1428"/>
                  <a:gd name="T56" fmla="*/ 5 w 1056"/>
                  <a:gd name="T57" fmla="*/ 2 h 1428"/>
                  <a:gd name="T58" fmla="*/ 5 w 1056"/>
                  <a:gd name="T59" fmla="*/ 2 h 1428"/>
                  <a:gd name="T60" fmla="*/ 4 w 1056"/>
                  <a:gd name="T61" fmla="*/ 1 h 1428"/>
                  <a:gd name="T62" fmla="*/ 4 w 1056"/>
                  <a:gd name="T63" fmla="*/ 1 h 1428"/>
                  <a:gd name="T64" fmla="*/ 3 w 1056"/>
                  <a:gd name="T65" fmla="*/ 0 h 1428"/>
                  <a:gd name="T66" fmla="*/ 3 w 1056"/>
                  <a:gd name="T67" fmla="*/ 2 h 1428"/>
                  <a:gd name="T68" fmla="*/ 3 w 1056"/>
                  <a:gd name="T69" fmla="*/ 2 h 1428"/>
                  <a:gd name="T70" fmla="*/ 3 w 1056"/>
                  <a:gd name="T71" fmla="*/ 3 h 1428"/>
                  <a:gd name="T72" fmla="*/ 2 w 1056"/>
                  <a:gd name="T73" fmla="*/ 2 h 1428"/>
                  <a:gd name="T74" fmla="*/ 2 w 1056"/>
                  <a:gd name="T75" fmla="*/ 3 h 1428"/>
                  <a:gd name="T76" fmla="*/ 1 w 1056"/>
                  <a:gd name="T77" fmla="*/ 4 h 1428"/>
                  <a:gd name="T78" fmla="*/ 2 w 1056"/>
                  <a:gd name="T79" fmla="*/ 4 h 1428"/>
                  <a:gd name="T80" fmla="*/ 1 w 1056"/>
                  <a:gd name="T81" fmla="*/ 5 h 1428"/>
                  <a:gd name="T82" fmla="*/ 1 w 1056"/>
                  <a:gd name="T83" fmla="*/ 5 h 1428"/>
                  <a:gd name="T84" fmla="*/ 1 w 1056"/>
                  <a:gd name="T85" fmla="*/ 5 h 1428"/>
                  <a:gd name="T86" fmla="*/ 0 w 1056"/>
                  <a:gd name="T87" fmla="*/ 6 h 1428"/>
                  <a:gd name="T88" fmla="*/ 1 w 1056"/>
                  <a:gd name="T89" fmla="*/ 6 h 1428"/>
                  <a:gd name="T90" fmla="*/ 1 w 1056"/>
                  <a:gd name="T91" fmla="*/ 7 h 1428"/>
                  <a:gd name="T92" fmla="*/ 1 w 1056"/>
                  <a:gd name="T93" fmla="*/ 8 h 1428"/>
                  <a:gd name="T94" fmla="*/ 1 w 1056"/>
                  <a:gd name="T95" fmla="*/ 9 h 1428"/>
                  <a:gd name="T96" fmla="*/ 1 w 1056"/>
                  <a:gd name="T97" fmla="*/ 9 h 1428"/>
                  <a:gd name="T98" fmla="*/ 2 w 1056"/>
                  <a:gd name="T99" fmla="*/ 9 h 1428"/>
                  <a:gd name="T100" fmla="*/ 2 w 1056"/>
                  <a:gd name="T101" fmla="*/ 10 h 1428"/>
                  <a:gd name="T102" fmla="*/ 2 w 1056"/>
                  <a:gd name="T103" fmla="*/ 10 h 1428"/>
                  <a:gd name="T104" fmla="*/ 2 w 1056"/>
                  <a:gd name="T105" fmla="*/ 11 h 14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6"/>
                  <a:gd name="T160" fmla="*/ 0 h 1428"/>
                  <a:gd name="T161" fmla="*/ 1056 w 1056"/>
                  <a:gd name="T162" fmla="*/ 1428 h 14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6" h="1428">
                    <a:moveTo>
                      <a:pt x="160" y="1388"/>
                    </a:moveTo>
                    <a:lnTo>
                      <a:pt x="173" y="1374"/>
                    </a:lnTo>
                    <a:lnTo>
                      <a:pt x="186" y="1363"/>
                    </a:lnTo>
                    <a:lnTo>
                      <a:pt x="200" y="1363"/>
                    </a:lnTo>
                    <a:lnTo>
                      <a:pt x="227" y="1374"/>
                    </a:lnTo>
                    <a:lnTo>
                      <a:pt x="254" y="1363"/>
                    </a:lnTo>
                    <a:lnTo>
                      <a:pt x="281" y="1374"/>
                    </a:lnTo>
                    <a:lnTo>
                      <a:pt x="294" y="1363"/>
                    </a:lnTo>
                    <a:lnTo>
                      <a:pt x="267" y="1349"/>
                    </a:lnTo>
                    <a:lnTo>
                      <a:pt x="281" y="1322"/>
                    </a:lnTo>
                    <a:lnTo>
                      <a:pt x="307" y="1336"/>
                    </a:lnTo>
                    <a:lnTo>
                      <a:pt x="321" y="1349"/>
                    </a:lnTo>
                    <a:lnTo>
                      <a:pt x="361" y="1363"/>
                    </a:lnTo>
                    <a:lnTo>
                      <a:pt x="375" y="1349"/>
                    </a:lnTo>
                    <a:lnTo>
                      <a:pt x="401" y="1374"/>
                    </a:lnTo>
                    <a:lnTo>
                      <a:pt x="426" y="1388"/>
                    </a:lnTo>
                    <a:lnTo>
                      <a:pt x="440" y="1374"/>
                    </a:lnTo>
                    <a:lnTo>
                      <a:pt x="480" y="1401"/>
                    </a:lnTo>
                    <a:lnTo>
                      <a:pt x="494" y="1428"/>
                    </a:lnTo>
                    <a:lnTo>
                      <a:pt x="534" y="1415"/>
                    </a:lnTo>
                    <a:lnTo>
                      <a:pt x="520" y="1374"/>
                    </a:lnTo>
                    <a:lnTo>
                      <a:pt x="574" y="1374"/>
                    </a:lnTo>
                    <a:lnTo>
                      <a:pt x="601" y="1415"/>
                    </a:lnTo>
                    <a:lnTo>
                      <a:pt x="655" y="1401"/>
                    </a:lnTo>
                    <a:lnTo>
                      <a:pt x="682" y="1374"/>
                    </a:lnTo>
                    <a:lnTo>
                      <a:pt x="735" y="1363"/>
                    </a:lnTo>
                    <a:lnTo>
                      <a:pt x="762" y="1336"/>
                    </a:lnTo>
                    <a:lnTo>
                      <a:pt x="787" y="1349"/>
                    </a:lnTo>
                    <a:lnTo>
                      <a:pt x="814" y="1349"/>
                    </a:lnTo>
                    <a:lnTo>
                      <a:pt x="841" y="1388"/>
                    </a:lnTo>
                    <a:lnTo>
                      <a:pt x="854" y="1374"/>
                    </a:lnTo>
                    <a:lnTo>
                      <a:pt x="854" y="1349"/>
                    </a:lnTo>
                    <a:lnTo>
                      <a:pt x="828" y="1336"/>
                    </a:lnTo>
                    <a:lnTo>
                      <a:pt x="841" y="1309"/>
                    </a:lnTo>
                    <a:lnTo>
                      <a:pt x="801" y="1282"/>
                    </a:lnTo>
                    <a:lnTo>
                      <a:pt x="828" y="1242"/>
                    </a:lnTo>
                    <a:lnTo>
                      <a:pt x="881" y="1228"/>
                    </a:lnTo>
                    <a:lnTo>
                      <a:pt x="895" y="1175"/>
                    </a:lnTo>
                    <a:lnTo>
                      <a:pt x="922" y="1175"/>
                    </a:lnTo>
                    <a:lnTo>
                      <a:pt x="935" y="1188"/>
                    </a:lnTo>
                    <a:lnTo>
                      <a:pt x="935" y="1134"/>
                    </a:lnTo>
                    <a:lnTo>
                      <a:pt x="922" y="1108"/>
                    </a:lnTo>
                    <a:lnTo>
                      <a:pt x="895" y="1108"/>
                    </a:lnTo>
                    <a:lnTo>
                      <a:pt x="868" y="1081"/>
                    </a:lnTo>
                    <a:lnTo>
                      <a:pt x="828" y="1040"/>
                    </a:lnTo>
                    <a:lnTo>
                      <a:pt x="801" y="1040"/>
                    </a:lnTo>
                    <a:lnTo>
                      <a:pt x="787" y="989"/>
                    </a:lnTo>
                    <a:lnTo>
                      <a:pt x="762" y="962"/>
                    </a:lnTo>
                    <a:lnTo>
                      <a:pt x="776" y="935"/>
                    </a:lnTo>
                    <a:lnTo>
                      <a:pt x="749" y="908"/>
                    </a:lnTo>
                    <a:lnTo>
                      <a:pt x="722" y="895"/>
                    </a:lnTo>
                    <a:lnTo>
                      <a:pt x="735" y="868"/>
                    </a:lnTo>
                    <a:lnTo>
                      <a:pt x="749" y="868"/>
                    </a:lnTo>
                    <a:lnTo>
                      <a:pt x="776" y="841"/>
                    </a:lnTo>
                    <a:lnTo>
                      <a:pt x="814" y="841"/>
                    </a:lnTo>
                    <a:lnTo>
                      <a:pt x="854" y="800"/>
                    </a:lnTo>
                    <a:lnTo>
                      <a:pt x="895" y="774"/>
                    </a:lnTo>
                    <a:lnTo>
                      <a:pt x="935" y="760"/>
                    </a:lnTo>
                    <a:lnTo>
                      <a:pt x="975" y="733"/>
                    </a:lnTo>
                    <a:lnTo>
                      <a:pt x="975" y="706"/>
                    </a:lnTo>
                    <a:lnTo>
                      <a:pt x="1002" y="706"/>
                    </a:lnTo>
                    <a:lnTo>
                      <a:pt x="1029" y="747"/>
                    </a:lnTo>
                    <a:lnTo>
                      <a:pt x="1056" y="706"/>
                    </a:lnTo>
                    <a:lnTo>
                      <a:pt x="1056" y="668"/>
                    </a:lnTo>
                    <a:lnTo>
                      <a:pt x="1043" y="628"/>
                    </a:lnTo>
                    <a:lnTo>
                      <a:pt x="1016" y="628"/>
                    </a:lnTo>
                    <a:lnTo>
                      <a:pt x="1029" y="601"/>
                    </a:lnTo>
                    <a:lnTo>
                      <a:pt x="1002" y="574"/>
                    </a:lnTo>
                    <a:lnTo>
                      <a:pt x="1016" y="534"/>
                    </a:lnTo>
                    <a:lnTo>
                      <a:pt x="1016" y="507"/>
                    </a:lnTo>
                    <a:lnTo>
                      <a:pt x="1002" y="507"/>
                    </a:lnTo>
                    <a:lnTo>
                      <a:pt x="975" y="453"/>
                    </a:lnTo>
                    <a:lnTo>
                      <a:pt x="989" y="426"/>
                    </a:lnTo>
                    <a:lnTo>
                      <a:pt x="949" y="386"/>
                    </a:lnTo>
                    <a:lnTo>
                      <a:pt x="935" y="373"/>
                    </a:lnTo>
                    <a:lnTo>
                      <a:pt x="935" y="334"/>
                    </a:lnTo>
                    <a:lnTo>
                      <a:pt x="962" y="307"/>
                    </a:lnTo>
                    <a:lnTo>
                      <a:pt x="962" y="267"/>
                    </a:lnTo>
                    <a:lnTo>
                      <a:pt x="935" y="227"/>
                    </a:lnTo>
                    <a:lnTo>
                      <a:pt x="935" y="213"/>
                    </a:lnTo>
                    <a:lnTo>
                      <a:pt x="895" y="200"/>
                    </a:lnTo>
                    <a:lnTo>
                      <a:pt x="881" y="146"/>
                    </a:lnTo>
                    <a:lnTo>
                      <a:pt x="841" y="146"/>
                    </a:lnTo>
                    <a:lnTo>
                      <a:pt x="801" y="92"/>
                    </a:lnTo>
                    <a:lnTo>
                      <a:pt x="749" y="92"/>
                    </a:lnTo>
                    <a:lnTo>
                      <a:pt x="709" y="119"/>
                    </a:lnTo>
                    <a:lnTo>
                      <a:pt x="641" y="146"/>
                    </a:lnTo>
                    <a:lnTo>
                      <a:pt x="615" y="173"/>
                    </a:lnTo>
                    <a:lnTo>
                      <a:pt x="561" y="173"/>
                    </a:lnTo>
                    <a:lnTo>
                      <a:pt x="547" y="160"/>
                    </a:lnTo>
                    <a:lnTo>
                      <a:pt x="588" y="106"/>
                    </a:lnTo>
                    <a:lnTo>
                      <a:pt x="534" y="106"/>
                    </a:lnTo>
                    <a:lnTo>
                      <a:pt x="494" y="79"/>
                    </a:lnTo>
                    <a:lnTo>
                      <a:pt x="453" y="79"/>
                    </a:lnTo>
                    <a:lnTo>
                      <a:pt x="467" y="52"/>
                    </a:lnTo>
                    <a:lnTo>
                      <a:pt x="440" y="25"/>
                    </a:lnTo>
                    <a:lnTo>
                      <a:pt x="415" y="25"/>
                    </a:lnTo>
                    <a:lnTo>
                      <a:pt x="375" y="12"/>
                    </a:lnTo>
                    <a:lnTo>
                      <a:pt x="334" y="0"/>
                    </a:lnTo>
                    <a:lnTo>
                      <a:pt x="321" y="25"/>
                    </a:lnTo>
                    <a:lnTo>
                      <a:pt x="361" y="79"/>
                    </a:lnTo>
                    <a:lnTo>
                      <a:pt x="348" y="133"/>
                    </a:lnTo>
                    <a:lnTo>
                      <a:pt x="361" y="186"/>
                    </a:lnTo>
                    <a:lnTo>
                      <a:pt x="415" y="213"/>
                    </a:lnTo>
                    <a:lnTo>
                      <a:pt x="361" y="213"/>
                    </a:lnTo>
                    <a:lnTo>
                      <a:pt x="321" y="200"/>
                    </a:lnTo>
                    <a:lnTo>
                      <a:pt x="294" y="254"/>
                    </a:lnTo>
                    <a:lnTo>
                      <a:pt x="267" y="280"/>
                    </a:lnTo>
                    <a:lnTo>
                      <a:pt x="240" y="227"/>
                    </a:lnTo>
                    <a:lnTo>
                      <a:pt x="186" y="240"/>
                    </a:lnTo>
                    <a:lnTo>
                      <a:pt x="133" y="254"/>
                    </a:lnTo>
                    <a:lnTo>
                      <a:pt x="133" y="267"/>
                    </a:lnTo>
                    <a:lnTo>
                      <a:pt x="160" y="307"/>
                    </a:lnTo>
                    <a:lnTo>
                      <a:pt x="146" y="373"/>
                    </a:lnTo>
                    <a:lnTo>
                      <a:pt x="133" y="386"/>
                    </a:lnTo>
                    <a:lnTo>
                      <a:pt x="133" y="413"/>
                    </a:lnTo>
                    <a:lnTo>
                      <a:pt x="106" y="426"/>
                    </a:lnTo>
                    <a:lnTo>
                      <a:pt x="92" y="440"/>
                    </a:lnTo>
                    <a:lnTo>
                      <a:pt x="119" y="453"/>
                    </a:lnTo>
                    <a:lnTo>
                      <a:pt x="133" y="493"/>
                    </a:lnTo>
                    <a:lnTo>
                      <a:pt x="119" y="520"/>
                    </a:lnTo>
                    <a:lnTo>
                      <a:pt x="92" y="520"/>
                    </a:lnTo>
                    <a:lnTo>
                      <a:pt x="106" y="561"/>
                    </a:lnTo>
                    <a:lnTo>
                      <a:pt x="79" y="561"/>
                    </a:lnTo>
                    <a:lnTo>
                      <a:pt x="54" y="561"/>
                    </a:lnTo>
                    <a:lnTo>
                      <a:pt x="14" y="561"/>
                    </a:lnTo>
                    <a:lnTo>
                      <a:pt x="0" y="574"/>
                    </a:lnTo>
                    <a:lnTo>
                      <a:pt x="14" y="601"/>
                    </a:lnTo>
                    <a:lnTo>
                      <a:pt x="41" y="628"/>
                    </a:lnTo>
                    <a:lnTo>
                      <a:pt x="27" y="655"/>
                    </a:lnTo>
                    <a:lnTo>
                      <a:pt x="14" y="693"/>
                    </a:lnTo>
                    <a:lnTo>
                      <a:pt x="0" y="720"/>
                    </a:lnTo>
                    <a:lnTo>
                      <a:pt x="14" y="747"/>
                    </a:lnTo>
                    <a:lnTo>
                      <a:pt x="0" y="774"/>
                    </a:lnTo>
                    <a:lnTo>
                      <a:pt x="27" y="774"/>
                    </a:lnTo>
                    <a:lnTo>
                      <a:pt x="27" y="814"/>
                    </a:lnTo>
                    <a:lnTo>
                      <a:pt x="41" y="841"/>
                    </a:lnTo>
                    <a:lnTo>
                      <a:pt x="14" y="881"/>
                    </a:lnTo>
                    <a:lnTo>
                      <a:pt x="14" y="908"/>
                    </a:lnTo>
                    <a:lnTo>
                      <a:pt x="27" y="935"/>
                    </a:lnTo>
                    <a:lnTo>
                      <a:pt x="54" y="962"/>
                    </a:lnTo>
                    <a:lnTo>
                      <a:pt x="41" y="989"/>
                    </a:lnTo>
                    <a:lnTo>
                      <a:pt x="27" y="1002"/>
                    </a:lnTo>
                    <a:lnTo>
                      <a:pt x="54" y="1040"/>
                    </a:lnTo>
                    <a:lnTo>
                      <a:pt x="54" y="1067"/>
                    </a:lnTo>
                    <a:lnTo>
                      <a:pt x="92" y="1067"/>
                    </a:lnTo>
                    <a:lnTo>
                      <a:pt x="119" y="1081"/>
                    </a:lnTo>
                    <a:lnTo>
                      <a:pt x="160" y="1067"/>
                    </a:lnTo>
                    <a:lnTo>
                      <a:pt x="173" y="1094"/>
                    </a:lnTo>
                    <a:lnTo>
                      <a:pt x="200" y="1094"/>
                    </a:lnTo>
                    <a:lnTo>
                      <a:pt x="240" y="1108"/>
                    </a:lnTo>
                    <a:lnTo>
                      <a:pt x="240" y="1134"/>
                    </a:lnTo>
                    <a:lnTo>
                      <a:pt x="200" y="1161"/>
                    </a:lnTo>
                    <a:lnTo>
                      <a:pt x="200" y="1188"/>
                    </a:lnTo>
                    <a:lnTo>
                      <a:pt x="186" y="1228"/>
                    </a:lnTo>
                    <a:lnTo>
                      <a:pt x="173" y="1255"/>
                    </a:lnTo>
                    <a:lnTo>
                      <a:pt x="160" y="1296"/>
                    </a:lnTo>
                    <a:lnTo>
                      <a:pt x="146" y="1322"/>
                    </a:lnTo>
                    <a:lnTo>
                      <a:pt x="146" y="1363"/>
                    </a:lnTo>
                    <a:lnTo>
                      <a:pt x="160" y="1388"/>
                    </a:lnTo>
                  </a:path>
                </a:pathLst>
              </a:custGeom>
              <a:solidFill>
                <a:srgbClr val="65A4DD"/>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57" name="Freeform 156">
                <a:extLst>
                  <a:ext uri="{FF2B5EF4-FFF2-40B4-BE49-F238E27FC236}">
                    <a16:creationId xmlns:a16="http://schemas.microsoft.com/office/drawing/2014/main" id="{648F23E4-C47C-E1DD-FCF6-DAA9DFECAF43}"/>
                  </a:ext>
                </a:extLst>
              </p:cNvPr>
              <p:cNvSpPr>
                <a:spLocks/>
              </p:cNvSpPr>
              <p:nvPr/>
            </p:nvSpPr>
            <p:spPr bwMode="gray">
              <a:xfrm>
                <a:off x="5354558" y="-801509"/>
                <a:ext cx="147" cy="287"/>
              </a:xfrm>
              <a:custGeom>
                <a:avLst/>
                <a:gdLst>
                  <a:gd name="T0" fmla="*/ 1 w 294"/>
                  <a:gd name="T1" fmla="*/ 2 h 574"/>
                  <a:gd name="T2" fmla="*/ 1 w 294"/>
                  <a:gd name="T3" fmla="*/ 2 h 574"/>
                  <a:gd name="T4" fmla="*/ 1 w 294"/>
                  <a:gd name="T5" fmla="*/ 2 h 574"/>
                  <a:gd name="T6" fmla="*/ 1 w 294"/>
                  <a:gd name="T7" fmla="*/ 3 h 574"/>
                  <a:gd name="T8" fmla="*/ 1 w 294"/>
                  <a:gd name="T9" fmla="*/ 3 h 574"/>
                  <a:gd name="T10" fmla="*/ 1 w 294"/>
                  <a:gd name="T11" fmla="*/ 4 h 574"/>
                  <a:gd name="T12" fmla="*/ 1 w 294"/>
                  <a:gd name="T13" fmla="*/ 4 h 574"/>
                  <a:gd name="T14" fmla="*/ 1 w 294"/>
                  <a:gd name="T15" fmla="*/ 4 h 574"/>
                  <a:gd name="T16" fmla="*/ 1 w 294"/>
                  <a:gd name="T17" fmla="*/ 4 h 574"/>
                  <a:gd name="T18" fmla="*/ 2 w 294"/>
                  <a:gd name="T19" fmla="*/ 5 h 574"/>
                  <a:gd name="T20" fmla="*/ 2 w 294"/>
                  <a:gd name="T21" fmla="*/ 5 h 574"/>
                  <a:gd name="T22" fmla="*/ 2 w 294"/>
                  <a:gd name="T23" fmla="*/ 5 h 574"/>
                  <a:gd name="T24" fmla="*/ 2 w 294"/>
                  <a:gd name="T25" fmla="*/ 4 h 574"/>
                  <a:gd name="T26" fmla="*/ 2 w 294"/>
                  <a:gd name="T27" fmla="*/ 4 h 574"/>
                  <a:gd name="T28" fmla="*/ 2 w 294"/>
                  <a:gd name="T29" fmla="*/ 4 h 574"/>
                  <a:gd name="T30" fmla="*/ 2 w 294"/>
                  <a:gd name="T31" fmla="*/ 4 h 574"/>
                  <a:gd name="T32" fmla="*/ 3 w 294"/>
                  <a:gd name="T33" fmla="*/ 4 h 574"/>
                  <a:gd name="T34" fmla="*/ 3 w 294"/>
                  <a:gd name="T35" fmla="*/ 3 h 574"/>
                  <a:gd name="T36" fmla="*/ 3 w 294"/>
                  <a:gd name="T37" fmla="*/ 3 h 574"/>
                  <a:gd name="T38" fmla="*/ 2 w 294"/>
                  <a:gd name="T39" fmla="*/ 3 h 574"/>
                  <a:gd name="T40" fmla="*/ 2 w 294"/>
                  <a:gd name="T41" fmla="*/ 3 h 574"/>
                  <a:gd name="T42" fmla="*/ 2 w 294"/>
                  <a:gd name="T43" fmla="*/ 3 h 574"/>
                  <a:gd name="T44" fmla="*/ 2 w 294"/>
                  <a:gd name="T45" fmla="*/ 2 h 574"/>
                  <a:gd name="T46" fmla="*/ 2 w 294"/>
                  <a:gd name="T47" fmla="*/ 2 h 574"/>
                  <a:gd name="T48" fmla="*/ 2 w 294"/>
                  <a:gd name="T49" fmla="*/ 2 h 574"/>
                  <a:gd name="T50" fmla="*/ 2 w 294"/>
                  <a:gd name="T51" fmla="*/ 2 h 574"/>
                  <a:gd name="T52" fmla="*/ 2 w 294"/>
                  <a:gd name="T53" fmla="*/ 1 h 574"/>
                  <a:gd name="T54" fmla="*/ 2 w 294"/>
                  <a:gd name="T55" fmla="*/ 1 h 574"/>
                  <a:gd name="T56" fmla="*/ 2 w 294"/>
                  <a:gd name="T57" fmla="*/ 1 h 574"/>
                  <a:gd name="T58" fmla="*/ 1 w 294"/>
                  <a:gd name="T59" fmla="*/ 1 h 574"/>
                  <a:gd name="T60" fmla="*/ 1 w 294"/>
                  <a:gd name="T61" fmla="*/ 1 h 574"/>
                  <a:gd name="T62" fmla="*/ 1 w 294"/>
                  <a:gd name="T63" fmla="*/ 0 h 574"/>
                  <a:gd name="T64" fmla="*/ 1 w 294"/>
                  <a:gd name="T65" fmla="*/ 1 h 574"/>
                  <a:gd name="T66" fmla="*/ 0 w 294"/>
                  <a:gd name="T67" fmla="*/ 1 h 574"/>
                  <a:gd name="T68" fmla="*/ 1 w 294"/>
                  <a:gd name="T69" fmla="*/ 1 h 574"/>
                  <a:gd name="T70" fmla="*/ 1 w 294"/>
                  <a:gd name="T71" fmla="*/ 1 h 574"/>
                  <a:gd name="T72" fmla="*/ 1 w 294"/>
                  <a:gd name="T73" fmla="*/ 1 h 574"/>
                  <a:gd name="T74" fmla="*/ 1 w 294"/>
                  <a:gd name="T75" fmla="*/ 1 h 574"/>
                  <a:gd name="T76" fmla="*/ 1 w 294"/>
                  <a:gd name="T77" fmla="*/ 2 h 574"/>
                  <a:gd name="T78" fmla="*/ 1 w 294"/>
                  <a:gd name="T79" fmla="*/ 2 h 574"/>
                  <a:gd name="T80" fmla="*/ 1 w 294"/>
                  <a:gd name="T81" fmla="*/ 2 h 574"/>
                  <a:gd name="T82" fmla="*/ 1 w 294"/>
                  <a:gd name="T83" fmla="*/ 2 h 574"/>
                  <a:gd name="T84" fmla="*/ 1 w 294"/>
                  <a:gd name="T85" fmla="*/ 2 h 5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4"/>
                  <a:gd name="T130" fmla="*/ 0 h 574"/>
                  <a:gd name="T131" fmla="*/ 294 w 294"/>
                  <a:gd name="T132" fmla="*/ 574 h 5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4" h="574">
                    <a:moveTo>
                      <a:pt x="13" y="162"/>
                    </a:moveTo>
                    <a:lnTo>
                      <a:pt x="40" y="162"/>
                    </a:lnTo>
                    <a:lnTo>
                      <a:pt x="40" y="256"/>
                    </a:lnTo>
                    <a:lnTo>
                      <a:pt x="54" y="321"/>
                    </a:lnTo>
                    <a:lnTo>
                      <a:pt x="54" y="334"/>
                    </a:lnTo>
                    <a:lnTo>
                      <a:pt x="54" y="401"/>
                    </a:lnTo>
                    <a:lnTo>
                      <a:pt x="67" y="455"/>
                    </a:lnTo>
                    <a:lnTo>
                      <a:pt x="105" y="495"/>
                    </a:lnTo>
                    <a:lnTo>
                      <a:pt x="119" y="495"/>
                    </a:lnTo>
                    <a:lnTo>
                      <a:pt x="159" y="549"/>
                    </a:lnTo>
                    <a:lnTo>
                      <a:pt x="173" y="574"/>
                    </a:lnTo>
                    <a:lnTo>
                      <a:pt x="226" y="536"/>
                    </a:lnTo>
                    <a:lnTo>
                      <a:pt x="199" y="509"/>
                    </a:lnTo>
                    <a:lnTo>
                      <a:pt x="213" y="482"/>
                    </a:lnTo>
                    <a:lnTo>
                      <a:pt x="240" y="482"/>
                    </a:lnTo>
                    <a:lnTo>
                      <a:pt x="253" y="428"/>
                    </a:lnTo>
                    <a:lnTo>
                      <a:pt x="267" y="401"/>
                    </a:lnTo>
                    <a:lnTo>
                      <a:pt x="294" y="361"/>
                    </a:lnTo>
                    <a:lnTo>
                      <a:pt x="267" y="348"/>
                    </a:lnTo>
                    <a:lnTo>
                      <a:pt x="253" y="307"/>
                    </a:lnTo>
                    <a:lnTo>
                      <a:pt x="240" y="321"/>
                    </a:lnTo>
                    <a:lnTo>
                      <a:pt x="226" y="294"/>
                    </a:lnTo>
                    <a:lnTo>
                      <a:pt x="186" y="256"/>
                    </a:lnTo>
                    <a:lnTo>
                      <a:pt x="186" y="229"/>
                    </a:lnTo>
                    <a:lnTo>
                      <a:pt x="186" y="188"/>
                    </a:lnTo>
                    <a:lnTo>
                      <a:pt x="186" y="135"/>
                    </a:lnTo>
                    <a:lnTo>
                      <a:pt x="186" y="121"/>
                    </a:lnTo>
                    <a:lnTo>
                      <a:pt x="159" y="68"/>
                    </a:lnTo>
                    <a:lnTo>
                      <a:pt x="132" y="41"/>
                    </a:lnTo>
                    <a:lnTo>
                      <a:pt x="92" y="27"/>
                    </a:lnTo>
                    <a:lnTo>
                      <a:pt x="54" y="27"/>
                    </a:lnTo>
                    <a:lnTo>
                      <a:pt x="40" y="0"/>
                    </a:lnTo>
                    <a:lnTo>
                      <a:pt x="13" y="54"/>
                    </a:lnTo>
                    <a:lnTo>
                      <a:pt x="0" y="108"/>
                    </a:lnTo>
                    <a:lnTo>
                      <a:pt x="13" y="121"/>
                    </a:lnTo>
                    <a:lnTo>
                      <a:pt x="13" y="123"/>
                    </a:lnTo>
                    <a:lnTo>
                      <a:pt x="13" y="127"/>
                    </a:lnTo>
                    <a:lnTo>
                      <a:pt x="13" y="131"/>
                    </a:lnTo>
                    <a:lnTo>
                      <a:pt x="13" y="137"/>
                    </a:lnTo>
                    <a:lnTo>
                      <a:pt x="13" y="144"/>
                    </a:lnTo>
                    <a:lnTo>
                      <a:pt x="13" y="152"/>
                    </a:lnTo>
                    <a:lnTo>
                      <a:pt x="13" y="162"/>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solidFill>
                    <a:prstClr val="black"/>
                  </a:solidFill>
                  <a:latin typeface="Corbel" panose="020B0503020204020204" pitchFamily="34" charset="0"/>
                </a:endParaRPr>
              </a:p>
            </p:txBody>
          </p:sp>
          <p:sp>
            <p:nvSpPr>
              <p:cNvPr id="58" name="Freeform 157">
                <a:extLst>
                  <a:ext uri="{FF2B5EF4-FFF2-40B4-BE49-F238E27FC236}">
                    <a16:creationId xmlns:a16="http://schemas.microsoft.com/office/drawing/2014/main" id="{4F3F0650-4B23-7AE1-8913-8BEA734DB531}"/>
                  </a:ext>
                </a:extLst>
              </p:cNvPr>
              <p:cNvSpPr>
                <a:spLocks/>
              </p:cNvSpPr>
              <p:nvPr/>
            </p:nvSpPr>
            <p:spPr bwMode="gray">
              <a:xfrm>
                <a:off x="5354130" y="-801876"/>
                <a:ext cx="194" cy="146"/>
              </a:xfrm>
              <a:custGeom>
                <a:avLst/>
                <a:gdLst>
                  <a:gd name="T0" fmla="*/ 1 w 387"/>
                  <a:gd name="T1" fmla="*/ 0 h 294"/>
                  <a:gd name="T2" fmla="*/ 1 w 387"/>
                  <a:gd name="T3" fmla="*/ 0 h 294"/>
                  <a:gd name="T4" fmla="*/ 0 w 387"/>
                  <a:gd name="T5" fmla="*/ 0 h 294"/>
                  <a:gd name="T6" fmla="*/ 0 w 387"/>
                  <a:gd name="T7" fmla="*/ 1 h 294"/>
                  <a:gd name="T8" fmla="*/ 1 w 387"/>
                  <a:gd name="T9" fmla="*/ 1 h 294"/>
                  <a:gd name="T10" fmla="*/ 1 w 387"/>
                  <a:gd name="T11" fmla="*/ 1 h 294"/>
                  <a:gd name="T12" fmla="*/ 1 w 387"/>
                  <a:gd name="T13" fmla="*/ 1 h 294"/>
                  <a:gd name="T14" fmla="*/ 1 w 387"/>
                  <a:gd name="T15" fmla="*/ 1 h 294"/>
                  <a:gd name="T16" fmla="*/ 1 w 387"/>
                  <a:gd name="T17" fmla="*/ 1 h 294"/>
                  <a:gd name="T18" fmla="*/ 1 w 387"/>
                  <a:gd name="T19" fmla="*/ 1 h 294"/>
                  <a:gd name="T20" fmla="*/ 1 w 387"/>
                  <a:gd name="T21" fmla="*/ 2 h 294"/>
                  <a:gd name="T22" fmla="*/ 1 w 387"/>
                  <a:gd name="T23" fmla="*/ 2 h 294"/>
                  <a:gd name="T24" fmla="*/ 1 w 387"/>
                  <a:gd name="T25" fmla="*/ 2 h 294"/>
                  <a:gd name="T26" fmla="*/ 1 w 387"/>
                  <a:gd name="T27" fmla="*/ 2 h 294"/>
                  <a:gd name="T28" fmla="*/ 1 w 387"/>
                  <a:gd name="T29" fmla="*/ 2 h 294"/>
                  <a:gd name="T30" fmla="*/ 1 w 387"/>
                  <a:gd name="T31" fmla="*/ 2 h 294"/>
                  <a:gd name="T32" fmla="*/ 1 w 387"/>
                  <a:gd name="T33" fmla="*/ 2 h 294"/>
                  <a:gd name="T34" fmla="*/ 2 w 387"/>
                  <a:gd name="T35" fmla="*/ 1 h 294"/>
                  <a:gd name="T36" fmla="*/ 2 w 387"/>
                  <a:gd name="T37" fmla="*/ 2 h 294"/>
                  <a:gd name="T38" fmla="*/ 2 w 387"/>
                  <a:gd name="T39" fmla="*/ 2 h 294"/>
                  <a:gd name="T40" fmla="*/ 2 w 387"/>
                  <a:gd name="T41" fmla="*/ 2 h 294"/>
                  <a:gd name="T42" fmla="*/ 2 w 387"/>
                  <a:gd name="T43" fmla="*/ 1 h 294"/>
                  <a:gd name="T44" fmla="*/ 3 w 387"/>
                  <a:gd name="T45" fmla="*/ 1 h 294"/>
                  <a:gd name="T46" fmla="*/ 3 w 387"/>
                  <a:gd name="T47" fmla="*/ 1 h 294"/>
                  <a:gd name="T48" fmla="*/ 3 w 387"/>
                  <a:gd name="T49" fmla="*/ 1 h 294"/>
                  <a:gd name="T50" fmla="*/ 3 w 387"/>
                  <a:gd name="T51" fmla="*/ 1 h 294"/>
                  <a:gd name="T52" fmla="*/ 3 w 387"/>
                  <a:gd name="T53" fmla="*/ 1 h 294"/>
                  <a:gd name="T54" fmla="*/ 3 w 387"/>
                  <a:gd name="T55" fmla="*/ 0 h 294"/>
                  <a:gd name="T56" fmla="*/ 3 w 387"/>
                  <a:gd name="T57" fmla="*/ 0 h 294"/>
                  <a:gd name="T58" fmla="*/ 3 w 387"/>
                  <a:gd name="T59" fmla="*/ 0 h 294"/>
                  <a:gd name="T60" fmla="*/ 3 w 387"/>
                  <a:gd name="T61" fmla="*/ 0 h 294"/>
                  <a:gd name="T62" fmla="*/ 3 w 387"/>
                  <a:gd name="T63" fmla="*/ 0 h 294"/>
                  <a:gd name="T64" fmla="*/ 4 w 387"/>
                  <a:gd name="T65" fmla="*/ 0 h 294"/>
                  <a:gd name="T66" fmla="*/ 3 w 387"/>
                  <a:gd name="T67" fmla="*/ 0 h 294"/>
                  <a:gd name="T68" fmla="*/ 3 w 387"/>
                  <a:gd name="T69" fmla="*/ 0 h 294"/>
                  <a:gd name="T70" fmla="*/ 3 w 387"/>
                  <a:gd name="T71" fmla="*/ 0 h 294"/>
                  <a:gd name="T72" fmla="*/ 3 w 387"/>
                  <a:gd name="T73" fmla="*/ 0 h 294"/>
                  <a:gd name="T74" fmla="*/ 3 w 387"/>
                  <a:gd name="T75" fmla="*/ 0 h 294"/>
                  <a:gd name="T76" fmla="*/ 2 w 387"/>
                  <a:gd name="T77" fmla="*/ 0 h 294"/>
                  <a:gd name="T78" fmla="*/ 2 w 387"/>
                  <a:gd name="T79" fmla="*/ 0 h 294"/>
                  <a:gd name="T80" fmla="*/ 1 w 387"/>
                  <a:gd name="T81" fmla="*/ 0 h 294"/>
                  <a:gd name="T82" fmla="*/ 1 w 387"/>
                  <a:gd name="T83" fmla="*/ 0 h 294"/>
                  <a:gd name="T84" fmla="*/ 1 w 387"/>
                  <a:gd name="T85" fmla="*/ 0 h 2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7"/>
                  <a:gd name="T130" fmla="*/ 0 h 294"/>
                  <a:gd name="T131" fmla="*/ 387 w 387"/>
                  <a:gd name="T132" fmla="*/ 294 h 2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7" h="294">
                    <a:moveTo>
                      <a:pt x="27" y="94"/>
                    </a:moveTo>
                    <a:lnTo>
                      <a:pt x="27" y="108"/>
                    </a:lnTo>
                    <a:lnTo>
                      <a:pt x="0" y="121"/>
                    </a:lnTo>
                    <a:lnTo>
                      <a:pt x="0" y="148"/>
                    </a:lnTo>
                    <a:lnTo>
                      <a:pt x="27" y="162"/>
                    </a:lnTo>
                    <a:lnTo>
                      <a:pt x="13" y="188"/>
                    </a:lnTo>
                    <a:lnTo>
                      <a:pt x="27" y="202"/>
                    </a:lnTo>
                    <a:lnTo>
                      <a:pt x="13" y="215"/>
                    </a:lnTo>
                    <a:lnTo>
                      <a:pt x="53" y="240"/>
                    </a:lnTo>
                    <a:lnTo>
                      <a:pt x="40" y="254"/>
                    </a:lnTo>
                    <a:lnTo>
                      <a:pt x="53" y="267"/>
                    </a:lnTo>
                    <a:lnTo>
                      <a:pt x="13" y="294"/>
                    </a:lnTo>
                    <a:lnTo>
                      <a:pt x="27" y="294"/>
                    </a:lnTo>
                    <a:lnTo>
                      <a:pt x="67" y="294"/>
                    </a:lnTo>
                    <a:lnTo>
                      <a:pt x="67" y="267"/>
                    </a:lnTo>
                    <a:lnTo>
                      <a:pt x="107" y="294"/>
                    </a:lnTo>
                    <a:lnTo>
                      <a:pt x="121" y="281"/>
                    </a:lnTo>
                    <a:lnTo>
                      <a:pt x="147" y="254"/>
                    </a:lnTo>
                    <a:lnTo>
                      <a:pt x="174" y="267"/>
                    </a:lnTo>
                    <a:lnTo>
                      <a:pt x="213" y="281"/>
                    </a:lnTo>
                    <a:lnTo>
                      <a:pt x="253" y="281"/>
                    </a:lnTo>
                    <a:lnTo>
                      <a:pt x="240" y="240"/>
                    </a:lnTo>
                    <a:lnTo>
                      <a:pt x="267" y="215"/>
                    </a:lnTo>
                    <a:lnTo>
                      <a:pt x="293" y="202"/>
                    </a:lnTo>
                    <a:lnTo>
                      <a:pt x="307" y="175"/>
                    </a:lnTo>
                    <a:lnTo>
                      <a:pt x="280" y="162"/>
                    </a:lnTo>
                    <a:lnTo>
                      <a:pt x="280" y="135"/>
                    </a:lnTo>
                    <a:lnTo>
                      <a:pt x="307" y="121"/>
                    </a:lnTo>
                    <a:lnTo>
                      <a:pt x="334" y="121"/>
                    </a:lnTo>
                    <a:lnTo>
                      <a:pt x="334" y="108"/>
                    </a:lnTo>
                    <a:lnTo>
                      <a:pt x="374" y="108"/>
                    </a:lnTo>
                    <a:lnTo>
                      <a:pt x="361" y="81"/>
                    </a:lnTo>
                    <a:lnTo>
                      <a:pt x="387" y="54"/>
                    </a:lnTo>
                    <a:lnTo>
                      <a:pt x="361" y="14"/>
                    </a:lnTo>
                    <a:lnTo>
                      <a:pt x="334" y="0"/>
                    </a:lnTo>
                    <a:lnTo>
                      <a:pt x="320" y="54"/>
                    </a:lnTo>
                    <a:lnTo>
                      <a:pt x="307" y="27"/>
                    </a:lnTo>
                    <a:lnTo>
                      <a:pt x="267" y="54"/>
                    </a:lnTo>
                    <a:lnTo>
                      <a:pt x="199" y="54"/>
                    </a:lnTo>
                    <a:lnTo>
                      <a:pt x="161" y="94"/>
                    </a:lnTo>
                    <a:lnTo>
                      <a:pt x="121" y="108"/>
                    </a:lnTo>
                    <a:lnTo>
                      <a:pt x="67" y="94"/>
                    </a:lnTo>
                    <a:lnTo>
                      <a:pt x="27" y="94"/>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59" name="Freeform 158">
                <a:extLst>
                  <a:ext uri="{FF2B5EF4-FFF2-40B4-BE49-F238E27FC236}">
                    <a16:creationId xmlns:a16="http://schemas.microsoft.com/office/drawing/2014/main" id="{F9DE465A-D242-DC02-09BA-409516B1ADFE}"/>
                  </a:ext>
                </a:extLst>
              </p:cNvPr>
              <p:cNvSpPr>
                <a:spLocks/>
              </p:cNvSpPr>
              <p:nvPr/>
            </p:nvSpPr>
            <p:spPr bwMode="gray">
              <a:xfrm>
                <a:off x="5354137" y="-801842"/>
                <a:ext cx="388" cy="333"/>
              </a:xfrm>
              <a:custGeom>
                <a:avLst/>
                <a:gdLst>
                  <a:gd name="T0" fmla="*/ 3 w 776"/>
                  <a:gd name="T1" fmla="*/ 1 h 666"/>
                  <a:gd name="T2" fmla="*/ 3 w 776"/>
                  <a:gd name="T3" fmla="*/ 1 h 666"/>
                  <a:gd name="T4" fmla="*/ 3 w 776"/>
                  <a:gd name="T5" fmla="*/ 1 h 666"/>
                  <a:gd name="T6" fmla="*/ 3 w 776"/>
                  <a:gd name="T7" fmla="*/ 2 h 666"/>
                  <a:gd name="T8" fmla="*/ 2 w 776"/>
                  <a:gd name="T9" fmla="*/ 2 h 666"/>
                  <a:gd name="T10" fmla="*/ 2 w 776"/>
                  <a:gd name="T11" fmla="*/ 2 h 666"/>
                  <a:gd name="T12" fmla="*/ 1 w 776"/>
                  <a:gd name="T13" fmla="*/ 2 h 666"/>
                  <a:gd name="T14" fmla="*/ 0 w 776"/>
                  <a:gd name="T15" fmla="*/ 2 h 666"/>
                  <a:gd name="T16" fmla="*/ 1 w 776"/>
                  <a:gd name="T17" fmla="*/ 3 h 666"/>
                  <a:gd name="T18" fmla="*/ 2 w 776"/>
                  <a:gd name="T19" fmla="*/ 2 h 666"/>
                  <a:gd name="T20" fmla="*/ 2 w 776"/>
                  <a:gd name="T21" fmla="*/ 4 h 666"/>
                  <a:gd name="T22" fmla="*/ 4 w 776"/>
                  <a:gd name="T23" fmla="*/ 5 h 666"/>
                  <a:gd name="T24" fmla="*/ 5 w 776"/>
                  <a:gd name="T25" fmla="*/ 6 h 666"/>
                  <a:gd name="T26" fmla="*/ 5 w 776"/>
                  <a:gd name="T27" fmla="*/ 5 h 666"/>
                  <a:gd name="T28" fmla="*/ 4 w 776"/>
                  <a:gd name="T29" fmla="*/ 4 h 666"/>
                  <a:gd name="T30" fmla="*/ 3 w 776"/>
                  <a:gd name="T31" fmla="*/ 3 h 666"/>
                  <a:gd name="T32" fmla="*/ 3 w 776"/>
                  <a:gd name="T33" fmla="*/ 3 h 666"/>
                  <a:gd name="T34" fmla="*/ 3 w 776"/>
                  <a:gd name="T35" fmla="*/ 3 h 666"/>
                  <a:gd name="T36" fmla="*/ 3 w 776"/>
                  <a:gd name="T37" fmla="*/ 3 h 666"/>
                  <a:gd name="T38" fmla="*/ 3 w 776"/>
                  <a:gd name="T39" fmla="*/ 3 h 666"/>
                  <a:gd name="T40" fmla="*/ 3 w 776"/>
                  <a:gd name="T41" fmla="*/ 3 h 666"/>
                  <a:gd name="T42" fmla="*/ 3 w 776"/>
                  <a:gd name="T43" fmla="*/ 3 h 666"/>
                  <a:gd name="T44" fmla="*/ 3 w 776"/>
                  <a:gd name="T45" fmla="*/ 3 h 666"/>
                  <a:gd name="T46" fmla="*/ 3 w 776"/>
                  <a:gd name="T47" fmla="*/ 3 h 666"/>
                  <a:gd name="T48" fmla="*/ 3 w 776"/>
                  <a:gd name="T49" fmla="*/ 2 h 666"/>
                  <a:gd name="T50" fmla="*/ 3 w 776"/>
                  <a:gd name="T51" fmla="*/ 2 h 666"/>
                  <a:gd name="T52" fmla="*/ 3 w 776"/>
                  <a:gd name="T53" fmla="*/ 2 h 666"/>
                  <a:gd name="T54" fmla="*/ 3 w 776"/>
                  <a:gd name="T55" fmla="*/ 3 h 666"/>
                  <a:gd name="T56" fmla="*/ 3 w 776"/>
                  <a:gd name="T57" fmla="*/ 3 h 666"/>
                  <a:gd name="T58" fmla="*/ 3 w 776"/>
                  <a:gd name="T59" fmla="*/ 3 h 666"/>
                  <a:gd name="T60" fmla="*/ 4 w 776"/>
                  <a:gd name="T61" fmla="*/ 3 h 666"/>
                  <a:gd name="T62" fmla="*/ 4 w 776"/>
                  <a:gd name="T63" fmla="*/ 2 h 666"/>
                  <a:gd name="T64" fmla="*/ 4 w 776"/>
                  <a:gd name="T65" fmla="*/ 2 h 666"/>
                  <a:gd name="T66" fmla="*/ 5 w 776"/>
                  <a:gd name="T67" fmla="*/ 2 h 666"/>
                  <a:gd name="T68" fmla="*/ 5 w 776"/>
                  <a:gd name="T69" fmla="*/ 2 h 666"/>
                  <a:gd name="T70" fmla="*/ 5 w 776"/>
                  <a:gd name="T71" fmla="*/ 2 h 666"/>
                  <a:gd name="T72" fmla="*/ 6 w 776"/>
                  <a:gd name="T73" fmla="*/ 2 h 666"/>
                  <a:gd name="T74" fmla="*/ 6 w 776"/>
                  <a:gd name="T75" fmla="*/ 2 h 666"/>
                  <a:gd name="T76" fmla="*/ 6 w 776"/>
                  <a:gd name="T77" fmla="*/ 2 h 666"/>
                  <a:gd name="T78" fmla="*/ 6 w 776"/>
                  <a:gd name="T79" fmla="*/ 2 h 666"/>
                  <a:gd name="T80" fmla="*/ 6 w 776"/>
                  <a:gd name="T81" fmla="*/ 2 h 666"/>
                  <a:gd name="T82" fmla="*/ 6 w 776"/>
                  <a:gd name="T83" fmla="*/ 1 h 666"/>
                  <a:gd name="T84" fmla="*/ 5 w 776"/>
                  <a:gd name="T85" fmla="*/ 1 h 666"/>
                  <a:gd name="T86" fmla="*/ 4 w 776"/>
                  <a:gd name="T87" fmla="*/ 1 h 6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6"/>
                  <a:gd name="T133" fmla="*/ 0 h 666"/>
                  <a:gd name="T134" fmla="*/ 776 w 776"/>
                  <a:gd name="T135" fmla="*/ 666 h 6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6" h="666">
                    <a:moveTo>
                      <a:pt x="361" y="0"/>
                    </a:moveTo>
                    <a:lnTo>
                      <a:pt x="348" y="0"/>
                    </a:lnTo>
                    <a:lnTo>
                      <a:pt x="348" y="14"/>
                    </a:lnTo>
                    <a:lnTo>
                      <a:pt x="361" y="25"/>
                    </a:lnTo>
                    <a:lnTo>
                      <a:pt x="361" y="39"/>
                    </a:lnTo>
                    <a:lnTo>
                      <a:pt x="321" y="39"/>
                    </a:lnTo>
                    <a:lnTo>
                      <a:pt x="321" y="52"/>
                    </a:lnTo>
                    <a:lnTo>
                      <a:pt x="296" y="52"/>
                    </a:lnTo>
                    <a:lnTo>
                      <a:pt x="269" y="66"/>
                    </a:lnTo>
                    <a:lnTo>
                      <a:pt x="269" y="93"/>
                    </a:lnTo>
                    <a:lnTo>
                      <a:pt x="296" y="106"/>
                    </a:lnTo>
                    <a:lnTo>
                      <a:pt x="282" y="133"/>
                    </a:lnTo>
                    <a:lnTo>
                      <a:pt x="255" y="146"/>
                    </a:lnTo>
                    <a:lnTo>
                      <a:pt x="229" y="173"/>
                    </a:lnTo>
                    <a:lnTo>
                      <a:pt x="242" y="213"/>
                    </a:lnTo>
                    <a:lnTo>
                      <a:pt x="202" y="213"/>
                    </a:lnTo>
                    <a:lnTo>
                      <a:pt x="161" y="200"/>
                    </a:lnTo>
                    <a:lnTo>
                      <a:pt x="134" y="187"/>
                    </a:lnTo>
                    <a:lnTo>
                      <a:pt x="108" y="213"/>
                    </a:lnTo>
                    <a:lnTo>
                      <a:pt x="94" y="227"/>
                    </a:lnTo>
                    <a:lnTo>
                      <a:pt x="54" y="200"/>
                    </a:lnTo>
                    <a:lnTo>
                      <a:pt x="54" y="227"/>
                    </a:lnTo>
                    <a:lnTo>
                      <a:pt x="14" y="227"/>
                    </a:lnTo>
                    <a:lnTo>
                      <a:pt x="0" y="227"/>
                    </a:lnTo>
                    <a:lnTo>
                      <a:pt x="14" y="294"/>
                    </a:lnTo>
                    <a:lnTo>
                      <a:pt x="67" y="346"/>
                    </a:lnTo>
                    <a:lnTo>
                      <a:pt x="81" y="307"/>
                    </a:lnTo>
                    <a:lnTo>
                      <a:pt x="94" y="281"/>
                    </a:lnTo>
                    <a:lnTo>
                      <a:pt x="108" y="240"/>
                    </a:lnTo>
                    <a:lnTo>
                      <a:pt x="148" y="254"/>
                    </a:lnTo>
                    <a:lnTo>
                      <a:pt x="188" y="307"/>
                    </a:lnTo>
                    <a:lnTo>
                      <a:pt x="188" y="386"/>
                    </a:lnTo>
                    <a:lnTo>
                      <a:pt x="229" y="440"/>
                    </a:lnTo>
                    <a:lnTo>
                      <a:pt x="296" y="520"/>
                    </a:lnTo>
                    <a:lnTo>
                      <a:pt x="374" y="588"/>
                    </a:lnTo>
                    <a:lnTo>
                      <a:pt x="415" y="561"/>
                    </a:lnTo>
                    <a:lnTo>
                      <a:pt x="495" y="601"/>
                    </a:lnTo>
                    <a:lnTo>
                      <a:pt x="509" y="615"/>
                    </a:lnTo>
                    <a:lnTo>
                      <a:pt x="576" y="666"/>
                    </a:lnTo>
                    <a:lnTo>
                      <a:pt x="603" y="641"/>
                    </a:lnTo>
                    <a:lnTo>
                      <a:pt x="576" y="615"/>
                    </a:lnTo>
                    <a:lnTo>
                      <a:pt x="549" y="588"/>
                    </a:lnTo>
                    <a:lnTo>
                      <a:pt x="509" y="547"/>
                    </a:lnTo>
                    <a:lnTo>
                      <a:pt x="469" y="520"/>
                    </a:lnTo>
                    <a:lnTo>
                      <a:pt x="455" y="507"/>
                    </a:lnTo>
                    <a:lnTo>
                      <a:pt x="415" y="467"/>
                    </a:lnTo>
                    <a:lnTo>
                      <a:pt x="374" y="440"/>
                    </a:lnTo>
                    <a:lnTo>
                      <a:pt x="361" y="386"/>
                    </a:lnTo>
                    <a:lnTo>
                      <a:pt x="359" y="384"/>
                    </a:lnTo>
                    <a:lnTo>
                      <a:pt x="357" y="382"/>
                    </a:lnTo>
                    <a:lnTo>
                      <a:pt x="353" y="378"/>
                    </a:lnTo>
                    <a:lnTo>
                      <a:pt x="348" y="371"/>
                    </a:lnTo>
                    <a:lnTo>
                      <a:pt x="344" y="365"/>
                    </a:lnTo>
                    <a:lnTo>
                      <a:pt x="340" y="359"/>
                    </a:lnTo>
                    <a:lnTo>
                      <a:pt x="336" y="352"/>
                    </a:lnTo>
                    <a:lnTo>
                      <a:pt x="336" y="350"/>
                    </a:lnTo>
                    <a:lnTo>
                      <a:pt x="334" y="346"/>
                    </a:lnTo>
                    <a:lnTo>
                      <a:pt x="334" y="344"/>
                    </a:lnTo>
                    <a:lnTo>
                      <a:pt x="332" y="342"/>
                    </a:lnTo>
                    <a:lnTo>
                      <a:pt x="330" y="340"/>
                    </a:lnTo>
                    <a:lnTo>
                      <a:pt x="328" y="338"/>
                    </a:lnTo>
                    <a:lnTo>
                      <a:pt x="323" y="336"/>
                    </a:lnTo>
                    <a:lnTo>
                      <a:pt x="315" y="334"/>
                    </a:lnTo>
                    <a:lnTo>
                      <a:pt x="307" y="334"/>
                    </a:lnTo>
                    <a:lnTo>
                      <a:pt x="302" y="334"/>
                    </a:lnTo>
                    <a:lnTo>
                      <a:pt x="298" y="334"/>
                    </a:lnTo>
                    <a:lnTo>
                      <a:pt x="296" y="334"/>
                    </a:lnTo>
                    <a:lnTo>
                      <a:pt x="296" y="294"/>
                    </a:lnTo>
                    <a:lnTo>
                      <a:pt x="296" y="267"/>
                    </a:lnTo>
                    <a:lnTo>
                      <a:pt x="307" y="254"/>
                    </a:lnTo>
                    <a:lnTo>
                      <a:pt x="309" y="254"/>
                    </a:lnTo>
                    <a:lnTo>
                      <a:pt x="311" y="254"/>
                    </a:lnTo>
                    <a:lnTo>
                      <a:pt x="313" y="254"/>
                    </a:lnTo>
                    <a:lnTo>
                      <a:pt x="317" y="254"/>
                    </a:lnTo>
                    <a:lnTo>
                      <a:pt x="321" y="254"/>
                    </a:lnTo>
                    <a:lnTo>
                      <a:pt x="325" y="254"/>
                    </a:lnTo>
                    <a:lnTo>
                      <a:pt x="334" y="254"/>
                    </a:lnTo>
                    <a:lnTo>
                      <a:pt x="338" y="254"/>
                    </a:lnTo>
                    <a:lnTo>
                      <a:pt x="340" y="254"/>
                    </a:lnTo>
                    <a:lnTo>
                      <a:pt x="346" y="258"/>
                    </a:lnTo>
                    <a:lnTo>
                      <a:pt x="350" y="261"/>
                    </a:lnTo>
                    <a:lnTo>
                      <a:pt x="353" y="267"/>
                    </a:lnTo>
                    <a:lnTo>
                      <a:pt x="357" y="271"/>
                    </a:lnTo>
                    <a:lnTo>
                      <a:pt x="359" y="275"/>
                    </a:lnTo>
                    <a:lnTo>
                      <a:pt x="361" y="279"/>
                    </a:lnTo>
                    <a:lnTo>
                      <a:pt x="361" y="281"/>
                    </a:lnTo>
                    <a:lnTo>
                      <a:pt x="374" y="294"/>
                    </a:lnTo>
                    <a:lnTo>
                      <a:pt x="388" y="267"/>
                    </a:lnTo>
                    <a:lnTo>
                      <a:pt x="401" y="240"/>
                    </a:lnTo>
                    <a:lnTo>
                      <a:pt x="415" y="240"/>
                    </a:lnTo>
                    <a:lnTo>
                      <a:pt x="442" y="254"/>
                    </a:lnTo>
                    <a:lnTo>
                      <a:pt x="442" y="240"/>
                    </a:lnTo>
                    <a:lnTo>
                      <a:pt x="455" y="227"/>
                    </a:lnTo>
                    <a:lnTo>
                      <a:pt x="469" y="240"/>
                    </a:lnTo>
                    <a:lnTo>
                      <a:pt x="522" y="254"/>
                    </a:lnTo>
                    <a:lnTo>
                      <a:pt x="549" y="254"/>
                    </a:lnTo>
                    <a:lnTo>
                      <a:pt x="603" y="240"/>
                    </a:lnTo>
                    <a:lnTo>
                      <a:pt x="630" y="240"/>
                    </a:lnTo>
                    <a:lnTo>
                      <a:pt x="632" y="240"/>
                    </a:lnTo>
                    <a:lnTo>
                      <a:pt x="634" y="240"/>
                    </a:lnTo>
                    <a:lnTo>
                      <a:pt x="637" y="240"/>
                    </a:lnTo>
                    <a:lnTo>
                      <a:pt x="645" y="240"/>
                    </a:lnTo>
                    <a:lnTo>
                      <a:pt x="651" y="240"/>
                    </a:lnTo>
                    <a:lnTo>
                      <a:pt x="657" y="240"/>
                    </a:lnTo>
                    <a:lnTo>
                      <a:pt x="664" y="240"/>
                    </a:lnTo>
                    <a:lnTo>
                      <a:pt x="670" y="240"/>
                    </a:lnTo>
                    <a:lnTo>
                      <a:pt x="697" y="240"/>
                    </a:lnTo>
                    <a:lnTo>
                      <a:pt x="710" y="267"/>
                    </a:lnTo>
                    <a:lnTo>
                      <a:pt x="735" y="267"/>
                    </a:lnTo>
                    <a:lnTo>
                      <a:pt x="762" y="254"/>
                    </a:lnTo>
                    <a:lnTo>
                      <a:pt x="749" y="240"/>
                    </a:lnTo>
                    <a:lnTo>
                      <a:pt x="749" y="227"/>
                    </a:lnTo>
                    <a:lnTo>
                      <a:pt x="762" y="213"/>
                    </a:lnTo>
                    <a:lnTo>
                      <a:pt x="776" y="200"/>
                    </a:lnTo>
                    <a:lnTo>
                      <a:pt x="735" y="187"/>
                    </a:lnTo>
                    <a:lnTo>
                      <a:pt x="735" y="146"/>
                    </a:lnTo>
                    <a:lnTo>
                      <a:pt x="710" y="133"/>
                    </a:lnTo>
                    <a:lnTo>
                      <a:pt x="710" y="106"/>
                    </a:lnTo>
                    <a:lnTo>
                      <a:pt x="670" y="79"/>
                    </a:lnTo>
                    <a:lnTo>
                      <a:pt x="643" y="119"/>
                    </a:lnTo>
                    <a:lnTo>
                      <a:pt x="549" y="119"/>
                    </a:lnTo>
                    <a:lnTo>
                      <a:pt x="536" y="93"/>
                    </a:lnTo>
                    <a:lnTo>
                      <a:pt x="495" y="93"/>
                    </a:lnTo>
                    <a:lnTo>
                      <a:pt x="455" y="52"/>
                    </a:lnTo>
                    <a:lnTo>
                      <a:pt x="428" y="25"/>
                    </a:lnTo>
                    <a:lnTo>
                      <a:pt x="401" y="25"/>
                    </a:lnTo>
                    <a:lnTo>
                      <a:pt x="361" y="0"/>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60" name="Freeform 159">
                <a:extLst>
                  <a:ext uri="{FF2B5EF4-FFF2-40B4-BE49-F238E27FC236}">
                    <a16:creationId xmlns:a16="http://schemas.microsoft.com/office/drawing/2014/main" id="{B4CA011C-2A09-3BF1-4648-A2BB36F3A912}"/>
                  </a:ext>
                </a:extLst>
              </p:cNvPr>
              <p:cNvSpPr>
                <a:spLocks/>
              </p:cNvSpPr>
              <p:nvPr/>
            </p:nvSpPr>
            <p:spPr bwMode="gray">
              <a:xfrm>
                <a:off x="5354284" y="-801730"/>
                <a:ext cx="274" cy="249"/>
              </a:xfrm>
              <a:custGeom>
                <a:avLst/>
                <a:gdLst>
                  <a:gd name="T0" fmla="*/ 3 w 549"/>
                  <a:gd name="T1" fmla="*/ 1 h 497"/>
                  <a:gd name="T2" fmla="*/ 3 w 549"/>
                  <a:gd name="T3" fmla="*/ 1 h 497"/>
                  <a:gd name="T4" fmla="*/ 2 w 549"/>
                  <a:gd name="T5" fmla="*/ 1 h 497"/>
                  <a:gd name="T6" fmla="*/ 2 w 549"/>
                  <a:gd name="T7" fmla="*/ 1 h 497"/>
                  <a:gd name="T8" fmla="*/ 2 w 549"/>
                  <a:gd name="T9" fmla="*/ 1 h 497"/>
                  <a:gd name="T10" fmla="*/ 2 w 549"/>
                  <a:gd name="T11" fmla="*/ 1 h 497"/>
                  <a:gd name="T12" fmla="*/ 2 w 549"/>
                  <a:gd name="T13" fmla="*/ 1 h 497"/>
                  <a:gd name="T14" fmla="*/ 2 w 549"/>
                  <a:gd name="T15" fmla="*/ 1 h 497"/>
                  <a:gd name="T16" fmla="*/ 1 w 549"/>
                  <a:gd name="T17" fmla="*/ 1 h 497"/>
                  <a:gd name="T18" fmla="*/ 1 w 549"/>
                  <a:gd name="T19" fmla="*/ 0 h 497"/>
                  <a:gd name="T20" fmla="*/ 1 w 549"/>
                  <a:gd name="T21" fmla="*/ 1 h 497"/>
                  <a:gd name="T22" fmla="*/ 0 w 549"/>
                  <a:gd name="T23" fmla="*/ 1 h 497"/>
                  <a:gd name="T24" fmla="*/ 0 w 549"/>
                  <a:gd name="T25" fmla="*/ 1 h 497"/>
                  <a:gd name="T26" fmla="*/ 0 w 549"/>
                  <a:gd name="T27" fmla="*/ 1 h 497"/>
                  <a:gd name="T28" fmla="*/ 0 w 549"/>
                  <a:gd name="T29" fmla="*/ 1 h 497"/>
                  <a:gd name="T30" fmla="*/ 0 w 549"/>
                  <a:gd name="T31" fmla="*/ 1 h 497"/>
                  <a:gd name="T32" fmla="*/ 0 w 549"/>
                  <a:gd name="T33" fmla="*/ 1 h 497"/>
                  <a:gd name="T34" fmla="*/ 0 w 549"/>
                  <a:gd name="T35" fmla="*/ 1 h 497"/>
                  <a:gd name="T36" fmla="*/ 0 w 549"/>
                  <a:gd name="T37" fmla="*/ 1 h 497"/>
                  <a:gd name="T38" fmla="*/ 0 w 549"/>
                  <a:gd name="T39" fmla="*/ 1 h 497"/>
                  <a:gd name="T40" fmla="*/ 0 w 549"/>
                  <a:gd name="T41" fmla="*/ 1 h 497"/>
                  <a:gd name="T42" fmla="*/ 0 w 549"/>
                  <a:gd name="T43" fmla="*/ 1 h 497"/>
                  <a:gd name="T44" fmla="*/ 0 w 549"/>
                  <a:gd name="T45" fmla="*/ 1 h 497"/>
                  <a:gd name="T46" fmla="*/ 0 w 549"/>
                  <a:gd name="T47" fmla="*/ 1 h 497"/>
                  <a:gd name="T48" fmla="*/ 0 w 549"/>
                  <a:gd name="T49" fmla="*/ 1 h 497"/>
                  <a:gd name="T50" fmla="*/ 0 w 549"/>
                  <a:gd name="T51" fmla="*/ 1 h 497"/>
                  <a:gd name="T52" fmla="*/ 0 w 549"/>
                  <a:gd name="T53" fmla="*/ 1 h 497"/>
                  <a:gd name="T54" fmla="*/ 0 w 549"/>
                  <a:gd name="T55" fmla="*/ 1 h 497"/>
                  <a:gd name="T56" fmla="*/ 0 w 549"/>
                  <a:gd name="T57" fmla="*/ 1 h 497"/>
                  <a:gd name="T58" fmla="*/ 0 w 549"/>
                  <a:gd name="T59" fmla="*/ 1 h 497"/>
                  <a:gd name="T60" fmla="*/ 0 w 549"/>
                  <a:gd name="T61" fmla="*/ 2 h 497"/>
                  <a:gd name="T62" fmla="*/ 0 w 549"/>
                  <a:gd name="T63" fmla="*/ 2 h 497"/>
                  <a:gd name="T64" fmla="*/ 0 w 549"/>
                  <a:gd name="T65" fmla="*/ 2 h 497"/>
                  <a:gd name="T66" fmla="*/ 0 w 549"/>
                  <a:gd name="T67" fmla="*/ 2 h 497"/>
                  <a:gd name="T68" fmla="*/ 0 w 549"/>
                  <a:gd name="T69" fmla="*/ 2 h 497"/>
                  <a:gd name="T70" fmla="*/ 0 w 549"/>
                  <a:gd name="T71" fmla="*/ 2 h 497"/>
                  <a:gd name="T72" fmla="*/ 1 w 549"/>
                  <a:gd name="T73" fmla="*/ 3 h 497"/>
                  <a:gd name="T74" fmla="*/ 1 w 549"/>
                  <a:gd name="T75" fmla="*/ 3 h 497"/>
                  <a:gd name="T76" fmla="*/ 2 w 549"/>
                  <a:gd name="T77" fmla="*/ 4 h 497"/>
                  <a:gd name="T78" fmla="*/ 2 w 549"/>
                  <a:gd name="T79" fmla="*/ 4 h 497"/>
                  <a:gd name="T80" fmla="*/ 3 w 549"/>
                  <a:gd name="T81" fmla="*/ 4 h 497"/>
                  <a:gd name="T82" fmla="*/ 3 w 549"/>
                  <a:gd name="T83" fmla="*/ 4 h 497"/>
                  <a:gd name="T84" fmla="*/ 3 w 549"/>
                  <a:gd name="T85" fmla="*/ 3 h 497"/>
                  <a:gd name="T86" fmla="*/ 3 w 549"/>
                  <a:gd name="T87" fmla="*/ 3 h 497"/>
                  <a:gd name="T88" fmla="*/ 3 w 549"/>
                  <a:gd name="T89" fmla="*/ 3 h 497"/>
                  <a:gd name="T90" fmla="*/ 3 w 549"/>
                  <a:gd name="T91" fmla="*/ 3 h 497"/>
                  <a:gd name="T92" fmla="*/ 4 w 549"/>
                  <a:gd name="T93" fmla="*/ 3 h 497"/>
                  <a:gd name="T94" fmla="*/ 3 w 549"/>
                  <a:gd name="T95" fmla="*/ 2 h 497"/>
                  <a:gd name="T96" fmla="*/ 4 w 549"/>
                  <a:gd name="T97" fmla="*/ 2 h 497"/>
                  <a:gd name="T98" fmla="*/ 3 w 549"/>
                  <a:gd name="T99" fmla="*/ 2 h 497"/>
                  <a:gd name="T100" fmla="*/ 3 w 549"/>
                  <a:gd name="T101" fmla="*/ 2 h 497"/>
                  <a:gd name="T102" fmla="*/ 3 w 549"/>
                  <a:gd name="T103" fmla="*/ 1 h 497"/>
                  <a:gd name="T104" fmla="*/ 3 w 549"/>
                  <a:gd name="T105" fmla="*/ 1 h 4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9"/>
                  <a:gd name="T160" fmla="*/ 0 h 497"/>
                  <a:gd name="T161" fmla="*/ 549 w 549"/>
                  <a:gd name="T162" fmla="*/ 497 h 4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9" h="497">
                    <a:moveTo>
                      <a:pt x="468" y="27"/>
                    </a:moveTo>
                    <a:lnTo>
                      <a:pt x="441" y="40"/>
                    </a:lnTo>
                    <a:lnTo>
                      <a:pt x="414" y="40"/>
                    </a:lnTo>
                    <a:lnTo>
                      <a:pt x="401" y="13"/>
                    </a:lnTo>
                    <a:lnTo>
                      <a:pt x="374" y="13"/>
                    </a:lnTo>
                    <a:lnTo>
                      <a:pt x="368" y="13"/>
                    </a:lnTo>
                    <a:lnTo>
                      <a:pt x="363" y="13"/>
                    </a:lnTo>
                    <a:lnTo>
                      <a:pt x="357" y="13"/>
                    </a:lnTo>
                    <a:lnTo>
                      <a:pt x="349" y="13"/>
                    </a:lnTo>
                    <a:lnTo>
                      <a:pt x="343" y="13"/>
                    </a:lnTo>
                    <a:lnTo>
                      <a:pt x="340" y="13"/>
                    </a:lnTo>
                    <a:lnTo>
                      <a:pt x="338" y="13"/>
                    </a:lnTo>
                    <a:lnTo>
                      <a:pt x="336" y="13"/>
                    </a:lnTo>
                    <a:lnTo>
                      <a:pt x="334" y="13"/>
                    </a:lnTo>
                    <a:lnTo>
                      <a:pt x="307" y="13"/>
                    </a:lnTo>
                    <a:lnTo>
                      <a:pt x="255" y="27"/>
                    </a:lnTo>
                    <a:lnTo>
                      <a:pt x="228" y="27"/>
                    </a:lnTo>
                    <a:lnTo>
                      <a:pt x="175" y="13"/>
                    </a:lnTo>
                    <a:lnTo>
                      <a:pt x="161" y="0"/>
                    </a:lnTo>
                    <a:lnTo>
                      <a:pt x="148" y="13"/>
                    </a:lnTo>
                    <a:lnTo>
                      <a:pt x="148" y="27"/>
                    </a:lnTo>
                    <a:lnTo>
                      <a:pt x="121" y="13"/>
                    </a:lnTo>
                    <a:lnTo>
                      <a:pt x="107" y="13"/>
                    </a:lnTo>
                    <a:lnTo>
                      <a:pt x="94" y="40"/>
                    </a:lnTo>
                    <a:lnTo>
                      <a:pt x="80" y="67"/>
                    </a:lnTo>
                    <a:lnTo>
                      <a:pt x="67" y="54"/>
                    </a:lnTo>
                    <a:lnTo>
                      <a:pt x="65" y="50"/>
                    </a:lnTo>
                    <a:lnTo>
                      <a:pt x="63" y="46"/>
                    </a:lnTo>
                    <a:lnTo>
                      <a:pt x="59" y="40"/>
                    </a:lnTo>
                    <a:lnTo>
                      <a:pt x="56" y="36"/>
                    </a:lnTo>
                    <a:lnTo>
                      <a:pt x="50" y="31"/>
                    </a:lnTo>
                    <a:lnTo>
                      <a:pt x="46" y="29"/>
                    </a:lnTo>
                    <a:lnTo>
                      <a:pt x="42" y="27"/>
                    </a:lnTo>
                    <a:lnTo>
                      <a:pt x="40" y="27"/>
                    </a:lnTo>
                    <a:lnTo>
                      <a:pt x="31" y="27"/>
                    </a:lnTo>
                    <a:lnTo>
                      <a:pt x="27" y="27"/>
                    </a:lnTo>
                    <a:lnTo>
                      <a:pt x="23" y="27"/>
                    </a:lnTo>
                    <a:lnTo>
                      <a:pt x="19" y="27"/>
                    </a:lnTo>
                    <a:lnTo>
                      <a:pt x="15" y="27"/>
                    </a:lnTo>
                    <a:lnTo>
                      <a:pt x="13" y="27"/>
                    </a:lnTo>
                    <a:lnTo>
                      <a:pt x="0" y="40"/>
                    </a:lnTo>
                    <a:lnTo>
                      <a:pt x="0" y="67"/>
                    </a:lnTo>
                    <a:lnTo>
                      <a:pt x="0" y="107"/>
                    </a:lnTo>
                    <a:lnTo>
                      <a:pt x="2" y="107"/>
                    </a:lnTo>
                    <a:lnTo>
                      <a:pt x="4" y="107"/>
                    </a:lnTo>
                    <a:lnTo>
                      <a:pt x="8" y="107"/>
                    </a:lnTo>
                    <a:lnTo>
                      <a:pt x="13" y="109"/>
                    </a:lnTo>
                    <a:lnTo>
                      <a:pt x="21" y="109"/>
                    </a:lnTo>
                    <a:lnTo>
                      <a:pt x="29" y="111"/>
                    </a:lnTo>
                    <a:lnTo>
                      <a:pt x="34" y="113"/>
                    </a:lnTo>
                    <a:lnTo>
                      <a:pt x="36" y="115"/>
                    </a:lnTo>
                    <a:lnTo>
                      <a:pt x="38" y="117"/>
                    </a:lnTo>
                    <a:lnTo>
                      <a:pt x="40" y="119"/>
                    </a:lnTo>
                    <a:lnTo>
                      <a:pt x="40" y="121"/>
                    </a:lnTo>
                    <a:lnTo>
                      <a:pt x="40" y="125"/>
                    </a:lnTo>
                    <a:lnTo>
                      <a:pt x="42" y="127"/>
                    </a:lnTo>
                    <a:lnTo>
                      <a:pt x="44" y="132"/>
                    </a:lnTo>
                    <a:lnTo>
                      <a:pt x="50" y="140"/>
                    </a:lnTo>
                    <a:lnTo>
                      <a:pt x="54" y="146"/>
                    </a:lnTo>
                    <a:lnTo>
                      <a:pt x="59" y="152"/>
                    </a:lnTo>
                    <a:lnTo>
                      <a:pt x="63" y="157"/>
                    </a:lnTo>
                    <a:lnTo>
                      <a:pt x="65" y="159"/>
                    </a:lnTo>
                    <a:lnTo>
                      <a:pt x="67" y="159"/>
                    </a:lnTo>
                    <a:lnTo>
                      <a:pt x="67" y="161"/>
                    </a:lnTo>
                    <a:lnTo>
                      <a:pt x="80" y="215"/>
                    </a:lnTo>
                    <a:lnTo>
                      <a:pt x="121" y="242"/>
                    </a:lnTo>
                    <a:lnTo>
                      <a:pt x="161" y="282"/>
                    </a:lnTo>
                    <a:lnTo>
                      <a:pt x="175" y="295"/>
                    </a:lnTo>
                    <a:lnTo>
                      <a:pt x="215" y="322"/>
                    </a:lnTo>
                    <a:lnTo>
                      <a:pt x="255" y="363"/>
                    </a:lnTo>
                    <a:lnTo>
                      <a:pt x="282" y="390"/>
                    </a:lnTo>
                    <a:lnTo>
                      <a:pt x="307" y="416"/>
                    </a:lnTo>
                    <a:lnTo>
                      <a:pt x="282" y="443"/>
                    </a:lnTo>
                    <a:lnTo>
                      <a:pt x="374" y="484"/>
                    </a:lnTo>
                    <a:lnTo>
                      <a:pt x="388" y="497"/>
                    </a:lnTo>
                    <a:lnTo>
                      <a:pt x="401" y="497"/>
                    </a:lnTo>
                    <a:lnTo>
                      <a:pt x="428" y="470"/>
                    </a:lnTo>
                    <a:lnTo>
                      <a:pt x="401" y="416"/>
                    </a:lnTo>
                    <a:lnTo>
                      <a:pt x="428" y="403"/>
                    </a:lnTo>
                    <a:lnTo>
                      <a:pt x="441" y="349"/>
                    </a:lnTo>
                    <a:lnTo>
                      <a:pt x="468" y="336"/>
                    </a:lnTo>
                    <a:lnTo>
                      <a:pt x="468" y="363"/>
                    </a:lnTo>
                    <a:lnTo>
                      <a:pt x="495" y="336"/>
                    </a:lnTo>
                    <a:lnTo>
                      <a:pt x="468" y="295"/>
                    </a:lnTo>
                    <a:lnTo>
                      <a:pt x="495" y="295"/>
                    </a:lnTo>
                    <a:lnTo>
                      <a:pt x="509" y="269"/>
                    </a:lnTo>
                    <a:lnTo>
                      <a:pt x="535" y="282"/>
                    </a:lnTo>
                    <a:lnTo>
                      <a:pt x="549" y="282"/>
                    </a:lnTo>
                    <a:lnTo>
                      <a:pt x="535" y="255"/>
                    </a:lnTo>
                    <a:lnTo>
                      <a:pt x="482" y="215"/>
                    </a:lnTo>
                    <a:lnTo>
                      <a:pt x="482" y="201"/>
                    </a:lnTo>
                    <a:lnTo>
                      <a:pt x="535" y="201"/>
                    </a:lnTo>
                    <a:lnTo>
                      <a:pt x="535" y="175"/>
                    </a:lnTo>
                    <a:lnTo>
                      <a:pt x="495" y="161"/>
                    </a:lnTo>
                    <a:lnTo>
                      <a:pt x="482" y="148"/>
                    </a:lnTo>
                    <a:lnTo>
                      <a:pt x="468" y="148"/>
                    </a:lnTo>
                    <a:lnTo>
                      <a:pt x="468" y="94"/>
                    </a:lnTo>
                    <a:lnTo>
                      <a:pt x="482" y="67"/>
                    </a:lnTo>
                    <a:lnTo>
                      <a:pt x="482" y="40"/>
                    </a:lnTo>
                    <a:lnTo>
                      <a:pt x="468" y="27"/>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solidFill>
                    <a:prstClr val="black"/>
                  </a:solidFill>
                  <a:latin typeface="Corbel" panose="020B0503020204020204" pitchFamily="34" charset="0"/>
                </a:endParaRPr>
              </a:p>
            </p:txBody>
          </p:sp>
          <p:sp>
            <p:nvSpPr>
              <p:cNvPr id="61" name="Freeform 160">
                <a:extLst>
                  <a:ext uri="{FF2B5EF4-FFF2-40B4-BE49-F238E27FC236}">
                    <a16:creationId xmlns:a16="http://schemas.microsoft.com/office/drawing/2014/main" id="{E3DA9855-36AD-2F02-479C-0EB9A5C4B36E}"/>
                  </a:ext>
                </a:extLst>
              </p:cNvPr>
              <p:cNvSpPr>
                <a:spLocks/>
              </p:cNvSpPr>
              <p:nvPr/>
            </p:nvSpPr>
            <p:spPr bwMode="gray">
              <a:xfrm>
                <a:off x="5354645" y="-801501"/>
                <a:ext cx="436" cy="554"/>
              </a:xfrm>
              <a:custGeom>
                <a:avLst/>
                <a:gdLst>
                  <a:gd name="T0" fmla="*/ 1 w 871"/>
                  <a:gd name="T1" fmla="*/ 3 h 1107"/>
                  <a:gd name="T2" fmla="*/ 1 w 871"/>
                  <a:gd name="T3" fmla="*/ 4 h 1107"/>
                  <a:gd name="T4" fmla="*/ 1 w 871"/>
                  <a:gd name="T5" fmla="*/ 4 h 1107"/>
                  <a:gd name="T6" fmla="*/ 1 w 871"/>
                  <a:gd name="T7" fmla="*/ 5 h 1107"/>
                  <a:gd name="T8" fmla="*/ 1 w 871"/>
                  <a:gd name="T9" fmla="*/ 6 h 1107"/>
                  <a:gd name="T10" fmla="*/ 3 w 871"/>
                  <a:gd name="T11" fmla="*/ 6 h 1107"/>
                  <a:gd name="T12" fmla="*/ 4 w 871"/>
                  <a:gd name="T13" fmla="*/ 6 h 1107"/>
                  <a:gd name="T14" fmla="*/ 4 w 871"/>
                  <a:gd name="T15" fmla="*/ 7 h 1107"/>
                  <a:gd name="T16" fmla="*/ 2 w 871"/>
                  <a:gd name="T17" fmla="*/ 7 h 1107"/>
                  <a:gd name="T18" fmla="*/ 2 w 871"/>
                  <a:gd name="T19" fmla="*/ 7 h 1107"/>
                  <a:gd name="T20" fmla="*/ 3 w 871"/>
                  <a:gd name="T21" fmla="*/ 8 h 1107"/>
                  <a:gd name="T22" fmla="*/ 3 w 871"/>
                  <a:gd name="T23" fmla="*/ 9 h 1107"/>
                  <a:gd name="T24" fmla="*/ 3 w 871"/>
                  <a:gd name="T25" fmla="*/ 8 h 1107"/>
                  <a:gd name="T26" fmla="*/ 4 w 871"/>
                  <a:gd name="T27" fmla="*/ 9 h 1107"/>
                  <a:gd name="T28" fmla="*/ 5 w 871"/>
                  <a:gd name="T29" fmla="*/ 9 h 1107"/>
                  <a:gd name="T30" fmla="*/ 4 w 871"/>
                  <a:gd name="T31" fmla="*/ 8 h 1107"/>
                  <a:gd name="T32" fmla="*/ 5 w 871"/>
                  <a:gd name="T33" fmla="*/ 8 h 1107"/>
                  <a:gd name="T34" fmla="*/ 5 w 871"/>
                  <a:gd name="T35" fmla="*/ 7 h 1107"/>
                  <a:gd name="T36" fmla="*/ 6 w 871"/>
                  <a:gd name="T37" fmla="*/ 7 h 1107"/>
                  <a:gd name="T38" fmla="*/ 5 w 871"/>
                  <a:gd name="T39" fmla="*/ 6 h 1107"/>
                  <a:gd name="T40" fmla="*/ 4 w 871"/>
                  <a:gd name="T41" fmla="*/ 6 h 1107"/>
                  <a:gd name="T42" fmla="*/ 4 w 871"/>
                  <a:gd name="T43" fmla="*/ 5 h 1107"/>
                  <a:gd name="T44" fmla="*/ 4 w 871"/>
                  <a:gd name="T45" fmla="*/ 4 h 1107"/>
                  <a:gd name="T46" fmla="*/ 3 w 871"/>
                  <a:gd name="T47" fmla="*/ 3 h 1107"/>
                  <a:gd name="T48" fmla="*/ 3 w 871"/>
                  <a:gd name="T49" fmla="*/ 3 h 1107"/>
                  <a:gd name="T50" fmla="*/ 4 w 871"/>
                  <a:gd name="T51" fmla="*/ 3 h 1107"/>
                  <a:gd name="T52" fmla="*/ 4 w 871"/>
                  <a:gd name="T53" fmla="*/ 3 h 1107"/>
                  <a:gd name="T54" fmla="*/ 4 w 871"/>
                  <a:gd name="T55" fmla="*/ 3 h 1107"/>
                  <a:gd name="T56" fmla="*/ 5 w 871"/>
                  <a:gd name="T57" fmla="*/ 3 h 1107"/>
                  <a:gd name="T58" fmla="*/ 4 w 871"/>
                  <a:gd name="T59" fmla="*/ 3 h 1107"/>
                  <a:gd name="T60" fmla="*/ 5 w 871"/>
                  <a:gd name="T61" fmla="*/ 3 h 1107"/>
                  <a:gd name="T62" fmla="*/ 5 w 871"/>
                  <a:gd name="T63" fmla="*/ 3 h 1107"/>
                  <a:gd name="T64" fmla="*/ 5 w 871"/>
                  <a:gd name="T65" fmla="*/ 3 h 1107"/>
                  <a:gd name="T66" fmla="*/ 5 w 871"/>
                  <a:gd name="T67" fmla="*/ 3 h 1107"/>
                  <a:gd name="T68" fmla="*/ 5 w 871"/>
                  <a:gd name="T69" fmla="*/ 3 h 1107"/>
                  <a:gd name="T70" fmla="*/ 5 w 871"/>
                  <a:gd name="T71" fmla="*/ 3 h 1107"/>
                  <a:gd name="T72" fmla="*/ 5 w 871"/>
                  <a:gd name="T73" fmla="*/ 3 h 1107"/>
                  <a:gd name="T74" fmla="*/ 5 w 871"/>
                  <a:gd name="T75" fmla="*/ 3 h 1107"/>
                  <a:gd name="T76" fmla="*/ 4 w 871"/>
                  <a:gd name="T77" fmla="*/ 2 h 1107"/>
                  <a:gd name="T78" fmla="*/ 5 w 871"/>
                  <a:gd name="T79" fmla="*/ 2 h 1107"/>
                  <a:gd name="T80" fmla="*/ 6 w 871"/>
                  <a:gd name="T81" fmla="*/ 2 h 1107"/>
                  <a:gd name="T82" fmla="*/ 7 w 871"/>
                  <a:gd name="T83" fmla="*/ 2 h 1107"/>
                  <a:gd name="T84" fmla="*/ 7 w 871"/>
                  <a:gd name="T85" fmla="*/ 1 h 1107"/>
                  <a:gd name="T86" fmla="*/ 7 w 871"/>
                  <a:gd name="T87" fmla="*/ 0 h 1107"/>
                  <a:gd name="T88" fmla="*/ 7 w 871"/>
                  <a:gd name="T89" fmla="*/ 1 h 1107"/>
                  <a:gd name="T90" fmla="*/ 5 w 871"/>
                  <a:gd name="T91" fmla="*/ 1 h 1107"/>
                  <a:gd name="T92" fmla="*/ 5 w 871"/>
                  <a:gd name="T93" fmla="*/ 1 h 1107"/>
                  <a:gd name="T94" fmla="*/ 4 w 871"/>
                  <a:gd name="T95" fmla="*/ 2 h 1107"/>
                  <a:gd name="T96" fmla="*/ 3 w 871"/>
                  <a:gd name="T97" fmla="*/ 2 h 1107"/>
                  <a:gd name="T98" fmla="*/ 3 w 871"/>
                  <a:gd name="T99" fmla="*/ 2 h 1107"/>
                  <a:gd name="T100" fmla="*/ 2 w 871"/>
                  <a:gd name="T101" fmla="*/ 3 h 1107"/>
                  <a:gd name="T102" fmla="*/ 2 w 871"/>
                  <a:gd name="T103" fmla="*/ 3 h 1107"/>
                  <a:gd name="T104" fmla="*/ 2 w 871"/>
                  <a:gd name="T105" fmla="*/ 3 h 1107"/>
                  <a:gd name="T106" fmla="*/ 2 w 871"/>
                  <a:gd name="T107" fmla="*/ 3 h 1107"/>
                  <a:gd name="T108" fmla="*/ 2 w 871"/>
                  <a:gd name="T109" fmla="*/ 3 h 1107"/>
                  <a:gd name="T110" fmla="*/ 2 w 871"/>
                  <a:gd name="T111" fmla="*/ 3 h 11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1"/>
                  <a:gd name="T169" fmla="*/ 0 h 1107"/>
                  <a:gd name="T170" fmla="*/ 871 w 871"/>
                  <a:gd name="T171" fmla="*/ 1107 h 11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1" h="1107">
                    <a:moveTo>
                      <a:pt x="94" y="320"/>
                    </a:moveTo>
                    <a:lnTo>
                      <a:pt x="94" y="334"/>
                    </a:lnTo>
                    <a:lnTo>
                      <a:pt x="121" y="347"/>
                    </a:lnTo>
                    <a:lnTo>
                      <a:pt x="107" y="360"/>
                    </a:lnTo>
                    <a:lnTo>
                      <a:pt x="94" y="387"/>
                    </a:lnTo>
                    <a:lnTo>
                      <a:pt x="80" y="412"/>
                    </a:lnTo>
                    <a:lnTo>
                      <a:pt x="67" y="466"/>
                    </a:lnTo>
                    <a:lnTo>
                      <a:pt x="40" y="466"/>
                    </a:lnTo>
                    <a:lnTo>
                      <a:pt x="26" y="493"/>
                    </a:lnTo>
                    <a:lnTo>
                      <a:pt x="53" y="520"/>
                    </a:lnTo>
                    <a:lnTo>
                      <a:pt x="0" y="560"/>
                    </a:lnTo>
                    <a:lnTo>
                      <a:pt x="40" y="600"/>
                    </a:lnTo>
                    <a:lnTo>
                      <a:pt x="107" y="654"/>
                    </a:lnTo>
                    <a:lnTo>
                      <a:pt x="161" y="654"/>
                    </a:lnTo>
                    <a:lnTo>
                      <a:pt x="121" y="692"/>
                    </a:lnTo>
                    <a:lnTo>
                      <a:pt x="188" y="760"/>
                    </a:lnTo>
                    <a:lnTo>
                      <a:pt x="242" y="760"/>
                    </a:lnTo>
                    <a:lnTo>
                      <a:pt x="322" y="746"/>
                    </a:lnTo>
                    <a:lnTo>
                      <a:pt x="403" y="733"/>
                    </a:lnTo>
                    <a:lnTo>
                      <a:pt x="457" y="746"/>
                    </a:lnTo>
                    <a:lnTo>
                      <a:pt x="508" y="746"/>
                    </a:lnTo>
                    <a:lnTo>
                      <a:pt x="468" y="773"/>
                    </a:lnTo>
                    <a:lnTo>
                      <a:pt x="481" y="813"/>
                    </a:lnTo>
                    <a:lnTo>
                      <a:pt x="416" y="787"/>
                    </a:lnTo>
                    <a:lnTo>
                      <a:pt x="362" y="773"/>
                    </a:lnTo>
                    <a:lnTo>
                      <a:pt x="295" y="773"/>
                    </a:lnTo>
                    <a:lnTo>
                      <a:pt x="255" y="800"/>
                    </a:lnTo>
                    <a:lnTo>
                      <a:pt x="228" y="800"/>
                    </a:lnTo>
                    <a:lnTo>
                      <a:pt x="228" y="827"/>
                    </a:lnTo>
                    <a:lnTo>
                      <a:pt x="215" y="867"/>
                    </a:lnTo>
                    <a:lnTo>
                      <a:pt x="255" y="907"/>
                    </a:lnTo>
                    <a:lnTo>
                      <a:pt x="282" y="921"/>
                    </a:lnTo>
                    <a:lnTo>
                      <a:pt x="309" y="973"/>
                    </a:lnTo>
                    <a:lnTo>
                      <a:pt x="295" y="1026"/>
                    </a:lnTo>
                    <a:lnTo>
                      <a:pt x="349" y="1067"/>
                    </a:lnTo>
                    <a:lnTo>
                      <a:pt x="376" y="1053"/>
                    </a:lnTo>
                    <a:lnTo>
                      <a:pt x="349" y="1026"/>
                    </a:lnTo>
                    <a:lnTo>
                      <a:pt x="362" y="1000"/>
                    </a:lnTo>
                    <a:lnTo>
                      <a:pt x="376" y="1000"/>
                    </a:lnTo>
                    <a:lnTo>
                      <a:pt x="416" y="1026"/>
                    </a:lnTo>
                    <a:lnTo>
                      <a:pt x="430" y="1094"/>
                    </a:lnTo>
                    <a:lnTo>
                      <a:pt x="457" y="1107"/>
                    </a:lnTo>
                    <a:lnTo>
                      <a:pt x="457" y="1053"/>
                    </a:lnTo>
                    <a:lnTo>
                      <a:pt x="481" y="1026"/>
                    </a:lnTo>
                    <a:lnTo>
                      <a:pt x="522" y="1080"/>
                    </a:lnTo>
                    <a:lnTo>
                      <a:pt x="562" y="1094"/>
                    </a:lnTo>
                    <a:lnTo>
                      <a:pt x="522" y="1000"/>
                    </a:lnTo>
                    <a:lnTo>
                      <a:pt x="468" y="921"/>
                    </a:lnTo>
                    <a:lnTo>
                      <a:pt x="457" y="881"/>
                    </a:lnTo>
                    <a:lnTo>
                      <a:pt x="522" y="894"/>
                    </a:lnTo>
                    <a:lnTo>
                      <a:pt x="576" y="921"/>
                    </a:lnTo>
                    <a:lnTo>
                      <a:pt x="576" y="867"/>
                    </a:lnTo>
                    <a:lnTo>
                      <a:pt x="495" y="827"/>
                    </a:lnTo>
                    <a:lnTo>
                      <a:pt x="522" y="787"/>
                    </a:lnTo>
                    <a:lnTo>
                      <a:pt x="602" y="800"/>
                    </a:lnTo>
                    <a:lnTo>
                      <a:pt x="643" y="827"/>
                    </a:lnTo>
                    <a:lnTo>
                      <a:pt x="643" y="800"/>
                    </a:lnTo>
                    <a:lnTo>
                      <a:pt x="643" y="760"/>
                    </a:lnTo>
                    <a:lnTo>
                      <a:pt x="616" y="706"/>
                    </a:lnTo>
                    <a:lnTo>
                      <a:pt x="562" y="706"/>
                    </a:lnTo>
                    <a:lnTo>
                      <a:pt x="495" y="681"/>
                    </a:lnTo>
                    <a:lnTo>
                      <a:pt x="443" y="654"/>
                    </a:lnTo>
                    <a:lnTo>
                      <a:pt x="403" y="641"/>
                    </a:lnTo>
                    <a:lnTo>
                      <a:pt x="443" y="600"/>
                    </a:lnTo>
                    <a:lnTo>
                      <a:pt x="416" y="560"/>
                    </a:lnTo>
                    <a:lnTo>
                      <a:pt x="443" y="547"/>
                    </a:lnTo>
                    <a:lnTo>
                      <a:pt x="481" y="573"/>
                    </a:lnTo>
                    <a:lnTo>
                      <a:pt x="495" y="560"/>
                    </a:lnTo>
                    <a:lnTo>
                      <a:pt x="430" y="506"/>
                    </a:lnTo>
                    <a:lnTo>
                      <a:pt x="376" y="426"/>
                    </a:lnTo>
                    <a:lnTo>
                      <a:pt x="349" y="387"/>
                    </a:lnTo>
                    <a:lnTo>
                      <a:pt x="349" y="334"/>
                    </a:lnTo>
                    <a:lnTo>
                      <a:pt x="362" y="320"/>
                    </a:lnTo>
                    <a:lnTo>
                      <a:pt x="376" y="307"/>
                    </a:lnTo>
                    <a:lnTo>
                      <a:pt x="376" y="320"/>
                    </a:lnTo>
                    <a:lnTo>
                      <a:pt x="376" y="334"/>
                    </a:lnTo>
                    <a:lnTo>
                      <a:pt x="416" y="360"/>
                    </a:lnTo>
                    <a:lnTo>
                      <a:pt x="443" y="374"/>
                    </a:lnTo>
                    <a:lnTo>
                      <a:pt x="481" y="426"/>
                    </a:lnTo>
                    <a:lnTo>
                      <a:pt x="522" y="412"/>
                    </a:lnTo>
                    <a:lnTo>
                      <a:pt x="468" y="374"/>
                    </a:lnTo>
                    <a:lnTo>
                      <a:pt x="457" y="347"/>
                    </a:lnTo>
                    <a:lnTo>
                      <a:pt x="481" y="360"/>
                    </a:lnTo>
                    <a:lnTo>
                      <a:pt x="508" y="374"/>
                    </a:lnTo>
                    <a:lnTo>
                      <a:pt x="522" y="387"/>
                    </a:lnTo>
                    <a:lnTo>
                      <a:pt x="549" y="399"/>
                    </a:lnTo>
                    <a:lnTo>
                      <a:pt x="562" y="374"/>
                    </a:lnTo>
                    <a:lnTo>
                      <a:pt x="522" y="360"/>
                    </a:lnTo>
                    <a:lnTo>
                      <a:pt x="495" y="347"/>
                    </a:lnTo>
                    <a:lnTo>
                      <a:pt x="508" y="320"/>
                    </a:lnTo>
                    <a:lnTo>
                      <a:pt x="549" y="320"/>
                    </a:lnTo>
                    <a:lnTo>
                      <a:pt x="551" y="320"/>
                    </a:lnTo>
                    <a:lnTo>
                      <a:pt x="551" y="322"/>
                    </a:lnTo>
                    <a:lnTo>
                      <a:pt x="552" y="324"/>
                    </a:lnTo>
                    <a:lnTo>
                      <a:pt x="556" y="326"/>
                    </a:lnTo>
                    <a:lnTo>
                      <a:pt x="558" y="328"/>
                    </a:lnTo>
                    <a:lnTo>
                      <a:pt x="560" y="330"/>
                    </a:lnTo>
                    <a:lnTo>
                      <a:pt x="562" y="332"/>
                    </a:lnTo>
                    <a:lnTo>
                      <a:pt x="562" y="334"/>
                    </a:lnTo>
                    <a:lnTo>
                      <a:pt x="564" y="334"/>
                    </a:lnTo>
                    <a:lnTo>
                      <a:pt x="566" y="337"/>
                    </a:lnTo>
                    <a:lnTo>
                      <a:pt x="572" y="341"/>
                    </a:lnTo>
                    <a:lnTo>
                      <a:pt x="576" y="347"/>
                    </a:lnTo>
                    <a:lnTo>
                      <a:pt x="581" y="351"/>
                    </a:lnTo>
                    <a:lnTo>
                      <a:pt x="585" y="355"/>
                    </a:lnTo>
                    <a:lnTo>
                      <a:pt x="587" y="359"/>
                    </a:lnTo>
                    <a:lnTo>
                      <a:pt x="589" y="359"/>
                    </a:lnTo>
                    <a:lnTo>
                      <a:pt x="589" y="360"/>
                    </a:lnTo>
                    <a:lnTo>
                      <a:pt x="602" y="360"/>
                    </a:lnTo>
                    <a:lnTo>
                      <a:pt x="602" y="347"/>
                    </a:lnTo>
                    <a:lnTo>
                      <a:pt x="576" y="320"/>
                    </a:lnTo>
                    <a:lnTo>
                      <a:pt x="562" y="307"/>
                    </a:lnTo>
                    <a:lnTo>
                      <a:pt x="522" y="307"/>
                    </a:lnTo>
                    <a:lnTo>
                      <a:pt x="508" y="293"/>
                    </a:lnTo>
                    <a:lnTo>
                      <a:pt x="508" y="280"/>
                    </a:lnTo>
                    <a:lnTo>
                      <a:pt x="495" y="253"/>
                    </a:lnTo>
                    <a:lnTo>
                      <a:pt x="508" y="253"/>
                    </a:lnTo>
                    <a:lnTo>
                      <a:pt x="535" y="253"/>
                    </a:lnTo>
                    <a:lnTo>
                      <a:pt x="562" y="226"/>
                    </a:lnTo>
                    <a:lnTo>
                      <a:pt x="602" y="186"/>
                    </a:lnTo>
                    <a:lnTo>
                      <a:pt x="629" y="213"/>
                    </a:lnTo>
                    <a:lnTo>
                      <a:pt x="670" y="172"/>
                    </a:lnTo>
                    <a:lnTo>
                      <a:pt x="710" y="186"/>
                    </a:lnTo>
                    <a:lnTo>
                      <a:pt x="791" y="172"/>
                    </a:lnTo>
                    <a:lnTo>
                      <a:pt x="831" y="199"/>
                    </a:lnTo>
                    <a:lnTo>
                      <a:pt x="844" y="159"/>
                    </a:lnTo>
                    <a:lnTo>
                      <a:pt x="858" y="132"/>
                    </a:lnTo>
                    <a:lnTo>
                      <a:pt x="844" y="94"/>
                    </a:lnTo>
                    <a:lnTo>
                      <a:pt x="871" y="53"/>
                    </a:lnTo>
                    <a:lnTo>
                      <a:pt x="871" y="13"/>
                    </a:lnTo>
                    <a:lnTo>
                      <a:pt x="831" y="0"/>
                    </a:lnTo>
                    <a:lnTo>
                      <a:pt x="791" y="0"/>
                    </a:lnTo>
                    <a:lnTo>
                      <a:pt x="804" y="40"/>
                    </a:lnTo>
                    <a:lnTo>
                      <a:pt x="817" y="80"/>
                    </a:lnTo>
                    <a:lnTo>
                      <a:pt x="777" y="94"/>
                    </a:lnTo>
                    <a:lnTo>
                      <a:pt x="696" y="119"/>
                    </a:lnTo>
                    <a:lnTo>
                      <a:pt x="629" y="94"/>
                    </a:lnTo>
                    <a:lnTo>
                      <a:pt x="616" y="107"/>
                    </a:lnTo>
                    <a:lnTo>
                      <a:pt x="576" y="80"/>
                    </a:lnTo>
                    <a:lnTo>
                      <a:pt x="522" y="94"/>
                    </a:lnTo>
                    <a:lnTo>
                      <a:pt x="468" y="132"/>
                    </a:lnTo>
                    <a:lnTo>
                      <a:pt x="430" y="146"/>
                    </a:lnTo>
                    <a:lnTo>
                      <a:pt x="389" y="146"/>
                    </a:lnTo>
                    <a:lnTo>
                      <a:pt x="403" y="159"/>
                    </a:lnTo>
                    <a:lnTo>
                      <a:pt x="336" y="172"/>
                    </a:lnTo>
                    <a:lnTo>
                      <a:pt x="336" y="213"/>
                    </a:lnTo>
                    <a:lnTo>
                      <a:pt x="309" y="199"/>
                    </a:lnTo>
                    <a:lnTo>
                      <a:pt x="295" y="226"/>
                    </a:lnTo>
                    <a:lnTo>
                      <a:pt x="268" y="213"/>
                    </a:lnTo>
                    <a:lnTo>
                      <a:pt x="228" y="226"/>
                    </a:lnTo>
                    <a:lnTo>
                      <a:pt x="201" y="266"/>
                    </a:lnTo>
                    <a:lnTo>
                      <a:pt x="201" y="268"/>
                    </a:lnTo>
                    <a:lnTo>
                      <a:pt x="201" y="270"/>
                    </a:lnTo>
                    <a:lnTo>
                      <a:pt x="199" y="272"/>
                    </a:lnTo>
                    <a:lnTo>
                      <a:pt x="197" y="276"/>
                    </a:lnTo>
                    <a:lnTo>
                      <a:pt x="195" y="278"/>
                    </a:lnTo>
                    <a:lnTo>
                      <a:pt x="192" y="278"/>
                    </a:lnTo>
                    <a:lnTo>
                      <a:pt x="188" y="280"/>
                    </a:lnTo>
                    <a:lnTo>
                      <a:pt x="178" y="280"/>
                    </a:lnTo>
                    <a:lnTo>
                      <a:pt x="174" y="280"/>
                    </a:lnTo>
                    <a:lnTo>
                      <a:pt x="169" y="280"/>
                    </a:lnTo>
                    <a:lnTo>
                      <a:pt x="167" y="280"/>
                    </a:lnTo>
                    <a:lnTo>
                      <a:pt x="163" y="280"/>
                    </a:lnTo>
                    <a:lnTo>
                      <a:pt x="161" y="280"/>
                    </a:lnTo>
                    <a:lnTo>
                      <a:pt x="134" y="293"/>
                    </a:lnTo>
                    <a:lnTo>
                      <a:pt x="94" y="320"/>
                    </a:lnTo>
                  </a:path>
                </a:pathLst>
              </a:custGeom>
              <a:solidFill>
                <a:schemeClr val="accent1">
                  <a:lumMod val="60000"/>
                  <a:lumOff val="4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62" name="Freeform 161">
                <a:extLst>
                  <a:ext uri="{FF2B5EF4-FFF2-40B4-BE49-F238E27FC236}">
                    <a16:creationId xmlns:a16="http://schemas.microsoft.com/office/drawing/2014/main" id="{B5A8F304-787E-A44A-8043-AE6E20D6DFD6}"/>
                  </a:ext>
                </a:extLst>
              </p:cNvPr>
              <p:cNvSpPr>
                <a:spLocks/>
              </p:cNvSpPr>
              <p:nvPr/>
            </p:nvSpPr>
            <p:spPr bwMode="gray">
              <a:xfrm>
                <a:off x="5354686" y="-801114"/>
                <a:ext cx="40" cy="33"/>
              </a:xfrm>
              <a:custGeom>
                <a:avLst/>
                <a:gdLst>
                  <a:gd name="T0" fmla="*/ 0 w 81"/>
                  <a:gd name="T1" fmla="*/ 0 h 67"/>
                  <a:gd name="T2" fmla="*/ 0 w 81"/>
                  <a:gd name="T3" fmla="*/ 0 h 67"/>
                  <a:gd name="T4" fmla="*/ 0 w 81"/>
                  <a:gd name="T5" fmla="*/ 0 h 67"/>
                  <a:gd name="T6" fmla="*/ 0 w 81"/>
                  <a:gd name="T7" fmla="*/ 0 h 67"/>
                  <a:gd name="T8" fmla="*/ 0 w 81"/>
                  <a:gd name="T9" fmla="*/ 0 h 67"/>
                  <a:gd name="T10" fmla="*/ 0 w 81"/>
                  <a:gd name="T11" fmla="*/ 0 h 67"/>
                  <a:gd name="T12" fmla="*/ 0 w 81"/>
                  <a:gd name="T13" fmla="*/ 0 h 67"/>
                  <a:gd name="T14" fmla="*/ 0 w 81"/>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67"/>
                  <a:gd name="T26" fmla="*/ 81 w 81"/>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67">
                    <a:moveTo>
                      <a:pt x="54" y="0"/>
                    </a:moveTo>
                    <a:lnTo>
                      <a:pt x="27" y="0"/>
                    </a:lnTo>
                    <a:lnTo>
                      <a:pt x="0" y="14"/>
                    </a:lnTo>
                    <a:lnTo>
                      <a:pt x="0" y="54"/>
                    </a:lnTo>
                    <a:lnTo>
                      <a:pt x="67" y="67"/>
                    </a:lnTo>
                    <a:lnTo>
                      <a:pt x="81" y="54"/>
                    </a:lnTo>
                    <a:lnTo>
                      <a:pt x="40" y="40"/>
                    </a:lnTo>
                    <a:lnTo>
                      <a:pt x="54" y="0"/>
                    </a:lnTo>
                  </a:path>
                </a:pathLst>
              </a:custGeom>
              <a:solidFill>
                <a:srgbClr val="05AEB2"/>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63" name="Freeform 162">
                <a:extLst>
                  <a:ext uri="{FF2B5EF4-FFF2-40B4-BE49-F238E27FC236}">
                    <a16:creationId xmlns:a16="http://schemas.microsoft.com/office/drawing/2014/main" id="{5DEDC34C-0D3A-3237-7A6E-A7AF6E94F144}"/>
                  </a:ext>
                </a:extLst>
              </p:cNvPr>
              <p:cNvSpPr>
                <a:spLocks/>
              </p:cNvSpPr>
              <p:nvPr/>
            </p:nvSpPr>
            <p:spPr bwMode="gray">
              <a:xfrm>
                <a:off x="5354712" y="-801067"/>
                <a:ext cx="27" cy="26"/>
              </a:xfrm>
              <a:custGeom>
                <a:avLst/>
                <a:gdLst>
                  <a:gd name="T0" fmla="*/ 1 w 54"/>
                  <a:gd name="T1" fmla="*/ 0 h 54"/>
                  <a:gd name="T2" fmla="*/ 1 w 54"/>
                  <a:gd name="T3" fmla="*/ 0 h 54"/>
                  <a:gd name="T4" fmla="*/ 1 w 54"/>
                  <a:gd name="T5" fmla="*/ 0 h 54"/>
                  <a:gd name="T6" fmla="*/ 0 w 54"/>
                  <a:gd name="T7" fmla="*/ 0 h 54"/>
                  <a:gd name="T8" fmla="*/ 1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13" y="0"/>
                    </a:moveTo>
                    <a:lnTo>
                      <a:pt x="54" y="27"/>
                    </a:lnTo>
                    <a:lnTo>
                      <a:pt x="27" y="54"/>
                    </a:lnTo>
                    <a:lnTo>
                      <a:pt x="0" y="27"/>
                    </a:lnTo>
                    <a:lnTo>
                      <a:pt x="13" y="0"/>
                    </a:lnTo>
                  </a:path>
                </a:pathLst>
              </a:custGeom>
              <a:solidFill>
                <a:srgbClr val="05AEB2"/>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64" name="Freeform 163">
                <a:extLst>
                  <a:ext uri="{FF2B5EF4-FFF2-40B4-BE49-F238E27FC236}">
                    <a16:creationId xmlns:a16="http://schemas.microsoft.com/office/drawing/2014/main" id="{76858C31-A4D6-193E-EB12-0189A82E1C52}"/>
                  </a:ext>
                </a:extLst>
              </p:cNvPr>
              <p:cNvSpPr>
                <a:spLocks/>
              </p:cNvSpPr>
              <p:nvPr/>
            </p:nvSpPr>
            <p:spPr bwMode="gray">
              <a:xfrm>
                <a:off x="5354612" y="-801234"/>
                <a:ext cx="40" cy="33"/>
              </a:xfrm>
              <a:custGeom>
                <a:avLst/>
                <a:gdLst>
                  <a:gd name="T0" fmla="*/ 0 w 81"/>
                  <a:gd name="T1" fmla="*/ 0 h 67"/>
                  <a:gd name="T2" fmla="*/ 0 w 81"/>
                  <a:gd name="T3" fmla="*/ 0 h 67"/>
                  <a:gd name="T4" fmla="*/ 0 w 81"/>
                  <a:gd name="T5" fmla="*/ 0 h 67"/>
                  <a:gd name="T6" fmla="*/ 0 w 81"/>
                  <a:gd name="T7" fmla="*/ 0 h 67"/>
                  <a:gd name="T8" fmla="*/ 0 w 81"/>
                  <a:gd name="T9" fmla="*/ 0 h 67"/>
                  <a:gd name="T10" fmla="*/ 0 w 81"/>
                  <a:gd name="T11" fmla="*/ 0 h 67"/>
                  <a:gd name="T12" fmla="*/ 0 w 81"/>
                  <a:gd name="T13" fmla="*/ 0 h 67"/>
                  <a:gd name="T14" fmla="*/ 0 w 81"/>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67"/>
                  <a:gd name="T26" fmla="*/ 81 w 81"/>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67">
                    <a:moveTo>
                      <a:pt x="0" y="0"/>
                    </a:moveTo>
                    <a:lnTo>
                      <a:pt x="41" y="14"/>
                    </a:lnTo>
                    <a:lnTo>
                      <a:pt x="54" y="40"/>
                    </a:lnTo>
                    <a:lnTo>
                      <a:pt x="81" y="67"/>
                    </a:lnTo>
                    <a:lnTo>
                      <a:pt x="27" y="67"/>
                    </a:lnTo>
                    <a:lnTo>
                      <a:pt x="27" y="40"/>
                    </a:lnTo>
                    <a:lnTo>
                      <a:pt x="0" y="27"/>
                    </a:lnTo>
                    <a:lnTo>
                      <a:pt x="0" y="0"/>
                    </a:lnTo>
                  </a:path>
                </a:pathLst>
              </a:custGeom>
              <a:solidFill>
                <a:srgbClr val="05AEB2"/>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65" name="Freeform 164">
                <a:extLst>
                  <a:ext uri="{FF2B5EF4-FFF2-40B4-BE49-F238E27FC236}">
                    <a16:creationId xmlns:a16="http://schemas.microsoft.com/office/drawing/2014/main" id="{5574B70A-6CA0-165D-20DD-46293064CB31}"/>
                  </a:ext>
                </a:extLst>
              </p:cNvPr>
              <p:cNvSpPr>
                <a:spLocks/>
              </p:cNvSpPr>
              <p:nvPr/>
            </p:nvSpPr>
            <p:spPr bwMode="gray">
              <a:xfrm>
                <a:off x="5353649" y="-802170"/>
                <a:ext cx="47" cy="60"/>
              </a:xfrm>
              <a:custGeom>
                <a:avLst/>
                <a:gdLst>
                  <a:gd name="T0" fmla="*/ 1 w 94"/>
                  <a:gd name="T1" fmla="*/ 0 h 121"/>
                  <a:gd name="T2" fmla="*/ 1 w 94"/>
                  <a:gd name="T3" fmla="*/ 0 h 121"/>
                  <a:gd name="T4" fmla="*/ 1 w 94"/>
                  <a:gd name="T5" fmla="*/ 0 h 121"/>
                  <a:gd name="T6" fmla="*/ 1 w 94"/>
                  <a:gd name="T7" fmla="*/ 0 h 121"/>
                  <a:gd name="T8" fmla="*/ 1 w 94"/>
                  <a:gd name="T9" fmla="*/ 0 h 121"/>
                  <a:gd name="T10" fmla="*/ 1 w 94"/>
                  <a:gd name="T11" fmla="*/ 0 h 121"/>
                  <a:gd name="T12" fmla="*/ 1 w 94"/>
                  <a:gd name="T13" fmla="*/ 0 h 121"/>
                  <a:gd name="T14" fmla="*/ 1 w 94"/>
                  <a:gd name="T15" fmla="*/ 0 h 121"/>
                  <a:gd name="T16" fmla="*/ 0 w 94"/>
                  <a:gd name="T17" fmla="*/ 0 h 121"/>
                  <a:gd name="T18" fmla="*/ 1 w 94"/>
                  <a:gd name="T19" fmla="*/ 0 h 121"/>
                  <a:gd name="T20" fmla="*/ 0 w 94"/>
                  <a:gd name="T21" fmla="*/ 0 h 121"/>
                  <a:gd name="T22" fmla="*/ 1 w 94"/>
                  <a:gd name="T23" fmla="*/ 0 h 121"/>
                  <a:gd name="T24" fmla="*/ 1 w 94"/>
                  <a:gd name="T25" fmla="*/ 0 h 121"/>
                  <a:gd name="T26" fmla="*/ 1 w 94"/>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21"/>
                  <a:gd name="T44" fmla="*/ 94 w 94"/>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21">
                    <a:moveTo>
                      <a:pt x="54" y="0"/>
                    </a:moveTo>
                    <a:lnTo>
                      <a:pt x="54" y="27"/>
                    </a:lnTo>
                    <a:lnTo>
                      <a:pt x="67" y="54"/>
                    </a:lnTo>
                    <a:lnTo>
                      <a:pt x="94" y="81"/>
                    </a:lnTo>
                    <a:lnTo>
                      <a:pt x="81" y="108"/>
                    </a:lnTo>
                    <a:lnTo>
                      <a:pt x="67" y="121"/>
                    </a:lnTo>
                    <a:lnTo>
                      <a:pt x="54" y="121"/>
                    </a:lnTo>
                    <a:lnTo>
                      <a:pt x="13" y="121"/>
                    </a:lnTo>
                    <a:lnTo>
                      <a:pt x="0" y="121"/>
                    </a:lnTo>
                    <a:lnTo>
                      <a:pt x="13" y="94"/>
                    </a:lnTo>
                    <a:lnTo>
                      <a:pt x="0" y="67"/>
                    </a:lnTo>
                    <a:lnTo>
                      <a:pt x="13" y="40"/>
                    </a:lnTo>
                    <a:lnTo>
                      <a:pt x="27" y="0"/>
                    </a:lnTo>
                    <a:lnTo>
                      <a:pt x="54" y="0"/>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66" name="Freeform 165">
                <a:extLst>
                  <a:ext uri="{FF2B5EF4-FFF2-40B4-BE49-F238E27FC236}">
                    <a16:creationId xmlns:a16="http://schemas.microsoft.com/office/drawing/2014/main" id="{1C3A27CA-AC1E-5914-E535-3384A9F1F6B7}"/>
                  </a:ext>
                </a:extLst>
              </p:cNvPr>
              <p:cNvSpPr>
                <a:spLocks/>
              </p:cNvSpPr>
              <p:nvPr/>
            </p:nvSpPr>
            <p:spPr bwMode="gray">
              <a:xfrm>
                <a:off x="5353884" y="-802069"/>
                <a:ext cx="467" cy="246"/>
              </a:xfrm>
              <a:custGeom>
                <a:avLst/>
                <a:gdLst>
                  <a:gd name="T0" fmla="*/ 1 w 935"/>
                  <a:gd name="T1" fmla="*/ 3 h 493"/>
                  <a:gd name="T2" fmla="*/ 1 w 935"/>
                  <a:gd name="T3" fmla="*/ 3 h 493"/>
                  <a:gd name="T4" fmla="*/ 1 w 935"/>
                  <a:gd name="T5" fmla="*/ 3 h 493"/>
                  <a:gd name="T6" fmla="*/ 1 w 935"/>
                  <a:gd name="T7" fmla="*/ 3 h 493"/>
                  <a:gd name="T8" fmla="*/ 2 w 935"/>
                  <a:gd name="T9" fmla="*/ 3 h 493"/>
                  <a:gd name="T10" fmla="*/ 2 w 935"/>
                  <a:gd name="T11" fmla="*/ 3 h 493"/>
                  <a:gd name="T12" fmla="*/ 3 w 935"/>
                  <a:gd name="T13" fmla="*/ 3 h 493"/>
                  <a:gd name="T14" fmla="*/ 3 w 935"/>
                  <a:gd name="T15" fmla="*/ 3 h 493"/>
                  <a:gd name="T16" fmla="*/ 4 w 935"/>
                  <a:gd name="T17" fmla="*/ 3 h 493"/>
                  <a:gd name="T18" fmla="*/ 5 w 935"/>
                  <a:gd name="T19" fmla="*/ 3 h 493"/>
                  <a:gd name="T20" fmla="*/ 5 w 935"/>
                  <a:gd name="T21" fmla="*/ 3 h 493"/>
                  <a:gd name="T22" fmla="*/ 6 w 935"/>
                  <a:gd name="T23" fmla="*/ 3 h 493"/>
                  <a:gd name="T24" fmla="*/ 6 w 935"/>
                  <a:gd name="T25" fmla="*/ 3 h 493"/>
                  <a:gd name="T26" fmla="*/ 6 w 935"/>
                  <a:gd name="T27" fmla="*/ 2 h 493"/>
                  <a:gd name="T28" fmla="*/ 6 w 935"/>
                  <a:gd name="T29" fmla="*/ 2 h 493"/>
                  <a:gd name="T30" fmla="*/ 6 w 935"/>
                  <a:gd name="T31" fmla="*/ 2 h 493"/>
                  <a:gd name="T32" fmla="*/ 6 w 935"/>
                  <a:gd name="T33" fmla="*/ 1 h 493"/>
                  <a:gd name="T34" fmla="*/ 6 w 935"/>
                  <a:gd name="T35" fmla="*/ 1 h 493"/>
                  <a:gd name="T36" fmla="*/ 7 w 935"/>
                  <a:gd name="T37" fmla="*/ 1 h 493"/>
                  <a:gd name="T38" fmla="*/ 7 w 935"/>
                  <a:gd name="T39" fmla="*/ 1 h 493"/>
                  <a:gd name="T40" fmla="*/ 6 w 935"/>
                  <a:gd name="T41" fmla="*/ 0 h 493"/>
                  <a:gd name="T42" fmla="*/ 6 w 935"/>
                  <a:gd name="T43" fmla="*/ 0 h 493"/>
                  <a:gd name="T44" fmla="*/ 6 w 935"/>
                  <a:gd name="T45" fmla="*/ 0 h 493"/>
                  <a:gd name="T46" fmla="*/ 6 w 935"/>
                  <a:gd name="T47" fmla="*/ 0 h 493"/>
                  <a:gd name="T48" fmla="*/ 5 w 935"/>
                  <a:gd name="T49" fmla="*/ 0 h 493"/>
                  <a:gd name="T50" fmla="*/ 5 w 935"/>
                  <a:gd name="T51" fmla="*/ 0 h 493"/>
                  <a:gd name="T52" fmla="*/ 4 w 935"/>
                  <a:gd name="T53" fmla="*/ 0 h 493"/>
                  <a:gd name="T54" fmla="*/ 4 w 935"/>
                  <a:gd name="T55" fmla="*/ 0 h 493"/>
                  <a:gd name="T56" fmla="*/ 4 w 935"/>
                  <a:gd name="T57" fmla="*/ 0 h 493"/>
                  <a:gd name="T58" fmla="*/ 3 w 935"/>
                  <a:gd name="T59" fmla="*/ 0 h 493"/>
                  <a:gd name="T60" fmla="*/ 3 w 935"/>
                  <a:gd name="T61" fmla="*/ 0 h 493"/>
                  <a:gd name="T62" fmla="*/ 3 w 935"/>
                  <a:gd name="T63" fmla="*/ 1 h 493"/>
                  <a:gd name="T64" fmla="*/ 3 w 935"/>
                  <a:gd name="T65" fmla="*/ 1 h 493"/>
                  <a:gd name="T66" fmla="*/ 3 w 935"/>
                  <a:gd name="T67" fmla="*/ 2 h 493"/>
                  <a:gd name="T68" fmla="*/ 3 w 935"/>
                  <a:gd name="T69" fmla="*/ 2 h 493"/>
                  <a:gd name="T70" fmla="*/ 2 w 935"/>
                  <a:gd name="T71" fmla="*/ 2 h 493"/>
                  <a:gd name="T72" fmla="*/ 2 w 935"/>
                  <a:gd name="T73" fmla="*/ 2 h 493"/>
                  <a:gd name="T74" fmla="*/ 1 w 935"/>
                  <a:gd name="T75" fmla="*/ 2 h 493"/>
                  <a:gd name="T76" fmla="*/ 1 w 935"/>
                  <a:gd name="T77" fmla="*/ 2 h 493"/>
                  <a:gd name="T78" fmla="*/ 0 w 935"/>
                  <a:gd name="T79" fmla="*/ 2 h 493"/>
                  <a:gd name="T80" fmla="*/ 0 w 935"/>
                  <a:gd name="T81" fmla="*/ 2 h 493"/>
                  <a:gd name="T82" fmla="*/ 0 w 935"/>
                  <a:gd name="T83" fmla="*/ 2 h 493"/>
                  <a:gd name="T84" fmla="*/ 0 w 935"/>
                  <a:gd name="T85" fmla="*/ 3 h 493"/>
                  <a:gd name="T86" fmla="*/ 0 w 935"/>
                  <a:gd name="T87" fmla="*/ 3 h 493"/>
                  <a:gd name="T88" fmla="*/ 0 w 935"/>
                  <a:gd name="T89" fmla="*/ 3 h 4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5"/>
                  <a:gd name="T136" fmla="*/ 0 h 493"/>
                  <a:gd name="T137" fmla="*/ 935 w 935"/>
                  <a:gd name="T138" fmla="*/ 493 h 4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5" h="493">
                    <a:moveTo>
                      <a:pt x="106" y="428"/>
                    </a:moveTo>
                    <a:lnTo>
                      <a:pt x="133" y="428"/>
                    </a:lnTo>
                    <a:lnTo>
                      <a:pt x="146" y="441"/>
                    </a:lnTo>
                    <a:lnTo>
                      <a:pt x="146" y="454"/>
                    </a:lnTo>
                    <a:lnTo>
                      <a:pt x="173" y="441"/>
                    </a:lnTo>
                    <a:lnTo>
                      <a:pt x="187" y="428"/>
                    </a:lnTo>
                    <a:lnTo>
                      <a:pt x="187" y="414"/>
                    </a:lnTo>
                    <a:lnTo>
                      <a:pt x="227" y="401"/>
                    </a:lnTo>
                    <a:lnTo>
                      <a:pt x="240" y="401"/>
                    </a:lnTo>
                    <a:lnTo>
                      <a:pt x="294" y="387"/>
                    </a:lnTo>
                    <a:lnTo>
                      <a:pt x="321" y="387"/>
                    </a:lnTo>
                    <a:lnTo>
                      <a:pt x="321" y="414"/>
                    </a:lnTo>
                    <a:lnTo>
                      <a:pt x="348" y="454"/>
                    </a:lnTo>
                    <a:lnTo>
                      <a:pt x="415" y="468"/>
                    </a:lnTo>
                    <a:lnTo>
                      <a:pt x="453" y="479"/>
                    </a:lnTo>
                    <a:lnTo>
                      <a:pt x="494" y="468"/>
                    </a:lnTo>
                    <a:lnTo>
                      <a:pt x="521" y="479"/>
                    </a:lnTo>
                    <a:lnTo>
                      <a:pt x="561" y="479"/>
                    </a:lnTo>
                    <a:lnTo>
                      <a:pt x="615" y="493"/>
                    </a:lnTo>
                    <a:lnTo>
                      <a:pt x="655" y="479"/>
                    </a:lnTo>
                    <a:lnTo>
                      <a:pt x="695" y="441"/>
                    </a:lnTo>
                    <a:lnTo>
                      <a:pt x="762" y="441"/>
                    </a:lnTo>
                    <a:lnTo>
                      <a:pt x="801" y="414"/>
                    </a:lnTo>
                    <a:lnTo>
                      <a:pt x="814" y="441"/>
                    </a:lnTo>
                    <a:lnTo>
                      <a:pt x="828" y="387"/>
                    </a:lnTo>
                    <a:lnTo>
                      <a:pt x="841" y="401"/>
                    </a:lnTo>
                    <a:lnTo>
                      <a:pt x="841" y="374"/>
                    </a:lnTo>
                    <a:lnTo>
                      <a:pt x="868" y="374"/>
                    </a:lnTo>
                    <a:lnTo>
                      <a:pt x="868" y="347"/>
                    </a:lnTo>
                    <a:lnTo>
                      <a:pt x="868" y="320"/>
                    </a:lnTo>
                    <a:lnTo>
                      <a:pt x="855" y="293"/>
                    </a:lnTo>
                    <a:lnTo>
                      <a:pt x="881" y="280"/>
                    </a:lnTo>
                    <a:lnTo>
                      <a:pt x="895" y="266"/>
                    </a:lnTo>
                    <a:lnTo>
                      <a:pt x="868" y="239"/>
                    </a:lnTo>
                    <a:lnTo>
                      <a:pt x="868" y="226"/>
                    </a:lnTo>
                    <a:lnTo>
                      <a:pt x="895" y="213"/>
                    </a:lnTo>
                    <a:lnTo>
                      <a:pt x="895" y="226"/>
                    </a:lnTo>
                    <a:lnTo>
                      <a:pt x="935" y="226"/>
                    </a:lnTo>
                    <a:lnTo>
                      <a:pt x="935" y="174"/>
                    </a:lnTo>
                    <a:lnTo>
                      <a:pt x="935" y="147"/>
                    </a:lnTo>
                    <a:lnTo>
                      <a:pt x="908" y="120"/>
                    </a:lnTo>
                    <a:lnTo>
                      <a:pt x="895" y="107"/>
                    </a:lnTo>
                    <a:lnTo>
                      <a:pt x="895" y="94"/>
                    </a:lnTo>
                    <a:lnTo>
                      <a:pt x="895" y="67"/>
                    </a:lnTo>
                    <a:lnTo>
                      <a:pt x="868" y="40"/>
                    </a:lnTo>
                    <a:lnTo>
                      <a:pt x="841" y="26"/>
                    </a:lnTo>
                    <a:lnTo>
                      <a:pt x="828" y="40"/>
                    </a:lnTo>
                    <a:lnTo>
                      <a:pt x="789" y="26"/>
                    </a:lnTo>
                    <a:lnTo>
                      <a:pt x="762" y="26"/>
                    </a:lnTo>
                    <a:lnTo>
                      <a:pt x="695" y="13"/>
                    </a:lnTo>
                    <a:lnTo>
                      <a:pt x="668" y="0"/>
                    </a:lnTo>
                    <a:lnTo>
                      <a:pt x="655" y="40"/>
                    </a:lnTo>
                    <a:lnTo>
                      <a:pt x="641" y="53"/>
                    </a:lnTo>
                    <a:lnTo>
                      <a:pt x="615" y="80"/>
                    </a:lnTo>
                    <a:lnTo>
                      <a:pt x="601" y="80"/>
                    </a:lnTo>
                    <a:lnTo>
                      <a:pt x="574" y="94"/>
                    </a:lnTo>
                    <a:lnTo>
                      <a:pt x="561" y="94"/>
                    </a:lnTo>
                    <a:lnTo>
                      <a:pt x="534" y="53"/>
                    </a:lnTo>
                    <a:lnTo>
                      <a:pt x="507" y="53"/>
                    </a:lnTo>
                    <a:lnTo>
                      <a:pt x="507" y="107"/>
                    </a:lnTo>
                    <a:lnTo>
                      <a:pt x="494" y="94"/>
                    </a:lnTo>
                    <a:lnTo>
                      <a:pt x="467" y="94"/>
                    </a:lnTo>
                    <a:lnTo>
                      <a:pt x="453" y="147"/>
                    </a:lnTo>
                    <a:lnTo>
                      <a:pt x="402" y="161"/>
                    </a:lnTo>
                    <a:lnTo>
                      <a:pt x="375" y="199"/>
                    </a:lnTo>
                    <a:lnTo>
                      <a:pt x="415" y="226"/>
                    </a:lnTo>
                    <a:lnTo>
                      <a:pt x="402" y="253"/>
                    </a:lnTo>
                    <a:lnTo>
                      <a:pt x="426" y="266"/>
                    </a:lnTo>
                    <a:lnTo>
                      <a:pt x="426" y="293"/>
                    </a:lnTo>
                    <a:lnTo>
                      <a:pt x="415" y="307"/>
                    </a:lnTo>
                    <a:lnTo>
                      <a:pt x="388" y="266"/>
                    </a:lnTo>
                    <a:lnTo>
                      <a:pt x="361" y="266"/>
                    </a:lnTo>
                    <a:lnTo>
                      <a:pt x="334" y="253"/>
                    </a:lnTo>
                    <a:lnTo>
                      <a:pt x="307" y="280"/>
                    </a:lnTo>
                    <a:lnTo>
                      <a:pt x="254" y="293"/>
                    </a:lnTo>
                    <a:lnTo>
                      <a:pt x="227" y="320"/>
                    </a:lnTo>
                    <a:lnTo>
                      <a:pt x="173" y="334"/>
                    </a:lnTo>
                    <a:lnTo>
                      <a:pt x="146" y="293"/>
                    </a:lnTo>
                    <a:lnTo>
                      <a:pt x="92" y="293"/>
                    </a:lnTo>
                    <a:lnTo>
                      <a:pt x="106" y="334"/>
                    </a:lnTo>
                    <a:lnTo>
                      <a:pt x="66" y="347"/>
                    </a:lnTo>
                    <a:lnTo>
                      <a:pt x="52" y="320"/>
                    </a:lnTo>
                    <a:lnTo>
                      <a:pt x="14" y="293"/>
                    </a:lnTo>
                    <a:lnTo>
                      <a:pt x="0" y="334"/>
                    </a:lnTo>
                    <a:lnTo>
                      <a:pt x="0" y="374"/>
                    </a:lnTo>
                    <a:lnTo>
                      <a:pt x="14" y="414"/>
                    </a:lnTo>
                    <a:lnTo>
                      <a:pt x="52" y="441"/>
                    </a:lnTo>
                    <a:lnTo>
                      <a:pt x="66" y="414"/>
                    </a:lnTo>
                    <a:lnTo>
                      <a:pt x="106" y="401"/>
                    </a:lnTo>
                    <a:lnTo>
                      <a:pt x="106" y="428"/>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67" name="Freeform 166">
                <a:extLst>
                  <a:ext uri="{FF2B5EF4-FFF2-40B4-BE49-F238E27FC236}">
                    <a16:creationId xmlns:a16="http://schemas.microsoft.com/office/drawing/2014/main" id="{FF2C5895-FF7B-2B67-A6D5-1829A7EE8B02}"/>
                  </a:ext>
                </a:extLst>
              </p:cNvPr>
              <p:cNvSpPr>
                <a:spLocks/>
              </p:cNvSpPr>
              <p:nvPr/>
            </p:nvSpPr>
            <p:spPr bwMode="gray">
              <a:xfrm>
                <a:off x="5354031" y="-802256"/>
                <a:ext cx="407" cy="233"/>
              </a:xfrm>
              <a:custGeom>
                <a:avLst/>
                <a:gdLst>
                  <a:gd name="T0" fmla="*/ 1 w 816"/>
                  <a:gd name="T1" fmla="*/ 3 h 467"/>
                  <a:gd name="T2" fmla="*/ 1 w 816"/>
                  <a:gd name="T3" fmla="*/ 3 h 467"/>
                  <a:gd name="T4" fmla="*/ 2 w 816"/>
                  <a:gd name="T5" fmla="*/ 3 h 467"/>
                  <a:gd name="T6" fmla="*/ 2 w 816"/>
                  <a:gd name="T7" fmla="*/ 3 h 467"/>
                  <a:gd name="T8" fmla="*/ 2 w 816"/>
                  <a:gd name="T9" fmla="*/ 3 h 467"/>
                  <a:gd name="T10" fmla="*/ 3 w 816"/>
                  <a:gd name="T11" fmla="*/ 3 h 467"/>
                  <a:gd name="T12" fmla="*/ 3 w 816"/>
                  <a:gd name="T13" fmla="*/ 3 h 467"/>
                  <a:gd name="T14" fmla="*/ 4 w 816"/>
                  <a:gd name="T15" fmla="*/ 3 h 467"/>
                  <a:gd name="T16" fmla="*/ 4 w 816"/>
                  <a:gd name="T17" fmla="*/ 3 h 467"/>
                  <a:gd name="T18" fmla="*/ 4 w 816"/>
                  <a:gd name="T19" fmla="*/ 2 h 467"/>
                  <a:gd name="T20" fmla="*/ 5 w 816"/>
                  <a:gd name="T21" fmla="*/ 2 h 467"/>
                  <a:gd name="T22" fmla="*/ 5 w 816"/>
                  <a:gd name="T23" fmla="*/ 2 h 467"/>
                  <a:gd name="T24" fmla="*/ 5 w 816"/>
                  <a:gd name="T25" fmla="*/ 2 h 467"/>
                  <a:gd name="T26" fmla="*/ 6 w 816"/>
                  <a:gd name="T27" fmla="*/ 1 h 467"/>
                  <a:gd name="T28" fmla="*/ 6 w 816"/>
                  <a:gd name="T29" fmla="*/ 1 h 467"/>
                  <a:gd name="T30" fmla="*/ 6 w 816"/>
                  <a:gd name="T31" fmla="*/ 1 h 467"/>
                  <a:gd name="T32" fmla="*/ 5 w 816"/>
                  <a:gd name="T33" fmla="*/ 1 h 467"/>
                  <a:gd name="T34" fmla="*/ 5 w 816"/>
                  <a:gd name="T35" fmla="*/ 1 h 467"/>
                  <a:gd name="T36" fmla="*/ 5 w 816"/>
                  <a:gd name="T37" fmla="*/ 0 h 467"/>
                  <a:gd name="T38" fmla="*/ 5 w 816"/>
                  <a:gd name="T39" fmla="*/ 0 h 467"/>
                  <a:gd name="T40" fmla="*/ 4 w 816"/>
                  <a:gd name="T41" fmla="*/ 0 h 467"/>
                  <a:gd name="T42" fmla="*/ 4 w 816"/>
                  <a:gd name="T43" fmla="*/ 1 h 467"/>
                  <a:gd name="T44" fmla="*/ 4 w 816"/>
                  <a:gd name="T45" fmla="*/ 1 h 467"/>
                  <a:gd name="T46" fmla="*/ 3 w 816"/>
                  <a:gd name="T47" fmla="*/ 0 h 467"/>
                  <a:gd name="T48" fmla="*/ 3 w 816"/>
                  <a:gd name="T49" fmla="*/ 0 h 467"/>
                  <a:gd name="T50" fmla="*/ 2 w 816"/>
                  <a:gd name="T51" fmla="*/ 0 h 467"/>
                  <a:gd name="T52" fmla="*/ 2 w 816"/>
                  <a:gd name="T53" fmla="*/ 0 h 467"/>
                  <a:gd name="T54" fmla="*/ 2 w 816"/>
                  <a:gd name="T55" fmla="*/ 0 h 467"/>
                  <a:gd name="T56" fmla="*/ 2 w 816"/>
                  <a:gd name="T57" fmla="*/ 0 h 467"/>
                  <a:gd name="T58" fmla="*/ 1 w 816"/>
                  <a:gd name="T59" fmla="*/ 0 h 467"/>
                  <a:gd name="T60" fmla="*/ 1 w 816"/>
                  <a:gd name="T61" fmla="*/ 0 h 467"/>
                  <a:gd name="T62" fmla="*/ 0 w 816"/>
                  <a:gd name="T63" fmla="*/ 1 h 467"/>
                  <a:gd name="T64" fmla="*/ 0 w 816"/>
                  <a:gd name="T65" fmla="*/ 1 h 467"/>
                  <a:gd name="T66" fmla="*/ 0 w 816"/>
                  <a:gd name="T67" fmla="*/ 1 h 467"/>
                  <a:gd name="T68" fmla="*/ 0 w 816"/>
                  <a:gd name="T69" fmla="*/ 1 h 467"/>
                  <a:gd name="T70" fmla="*/ 0 w 816"/>
                  <a:gd name="T71" fmla="*/ 2 h 467"/>
                  <a:gd name="T72" fmla="*/ 0 w 816"/>
                  <a:gd name="T73" fmla="*/ 2 h 467"/>
                  <a:gd name="T74" fmla="*/ 1 w 816"/>
                  <a:gd name="T75" fmla="*/ 3 h 467"/>
                  <a:gd name="T76" fmla="*/ 1 w 816"/>
                  <a:gd name="T77" fmla="*/ 3 h 4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6"/>
                  <a:gd name="T118" fmla="*/ 0 h 467"/>
                  <a:gd name="T119" fmla="*/ 816 w 816"/>
                  <a:gd name="T120" fmla="*/ 467 h 4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6" h="467">
                    <a:moveTo>
                      <a:pt x="213" y="426"/>
                    </a:moveTo>
                    <a:lnTo>
                      <a:pt x="213" y="426"/>
                    </a:lnTo>
                    <a:lnTo>
                      <a:pt x="240" y="426"/>
                    </a:lnTo>
                    <a:lnTo>
                      <a:pt x="240" y="440"/>
                    </a:lnTo>
                    <a:lnTo>
                      <a:pt x="267" y="467"/>
                    </a:lnTo>
                    <a:lnTo>
                      <a:pt x="280" y="467"/>
                    </a:lnTo>
                    <a:lnTo>
                      <a:pt x="307" y="453"/>
                    </a:lnTo>
                    <a:lnTo>
                      <a:pt x="321" y="453"/>
                    </a:lnTo>
                    <a:lnTo>
                      <a:pt x="347" y="426"/>
                    </a:lnTo>
                    <a:lnTo>
                      <a:pt x="361" y="413"/>
                    </a:lnTo>
                    <a:lnTo>
                      <a:pt x="374" y="373"/>
                    </a:lnTo>
                    <a:lnTo>
                      <a:pt x="401" y="386"/>
                    </a:lnTo>
                    <a:lnTo>
                      <a:pt x="468" y="400"/>
                    </a:lnTo>
                    <a:lnTo>
                      <a:pt x="495" y="400"/>
                    </a:lnTo>
                    <a:lnTo>
                      <a:pt x="534" y="413"/>
                    </a:lnTo>
                    <a:lnTo>
                      <a:pt x="547" y="400"/>
                    </a:lnTo>
                    <a:lnTo>
                      <a:pt x="574" y="413"/>
                    </a:lnTo>
                    <a:lnTo>
                      <a:pt x="601" y="440"/>
                    </a:lnTo>
                    <a:lnTo>
                      <a:pt x="614" y="426"/>
                    </a:lnTo>
                    <a:lnTo>
                      <a:pt x="628" y="373"/>
                    </a:lnTo>
                    <a:lnTo>
                      <a:pt x="655" y="386"/>
                    </a:lnTo>
                    <a:lnTo>
                      <a:pt x="695" y="373"/>
                    </a:lnTo>
                    <a:lnTo>
                      <a:pt x="722" y="348"/>
                    </a:lnTo>
                    <a:lnTo>
                      <a:pt x="749" y="334"/>
                    </a:lnTo>
                    <a:lnTo>
                      <a:pt x="735" y="321"/>
                    </a:lnTo>
                    <a:lnTo>
                      <a:pt x="762" y="281"/>
                    </a:lnTo>
                    <a:lnTo>
                      <a:pt x="776" y="240"/>
                    </a:lnTo>
                    <a:lnTo>
                      <a:pt x="789" y="240"/>
                    </a:lnTo>
                    <a:lnTo>
                      <a:pt x="816" y="227"/>
                    </a:lnTo>
                    <a:lnTo>
                      <a:pt x="816" y="213"/>
                    </a:lnTo>
                    <a:lnTo>
                      <a:pt x="789" y="200"/>
                    </a:lnTo>
                    <a:lnTo>
                      <a:pt x="789" y="173"/>
                    </a:lnTo>
                    <a:lnTo>
                      <a:pt x="749" y="162"/>
                    </a:lnTo>
                    <a:lnTo>
                      <a:pt x="722" y="148"/>
                    </a:lnTo>
                    <a:lnTo>
                      <a:pt x="682" y="173"/>
                    </a:lnTo>
                    <a:lnTo>
                      <a:pt x="682" y="148"/>
                    </a:lnTo>
                    <a:lnTo>
                      <a:pt x="655" y="135"/>
                    </a:lnTo>
                    <a:lnTo>
                      <a:pt x="682" y="121"/>
                    </a:lnTo>
                    <a:lnTo>
                      <a:pt x="668" y="108"/>
                    </a:lnTo>
                    <a:lnTo>
                      <a:pt x="641" y="121"/>
                    </a:lnTo>
                    <a:lnTo>
                      <a:pt x="628" y="108"/>
                    </a:lnTo>
                    <a:lnTo>
                      <a:pt x="601" y="108"/>
                    </a:lnTo>
                    <a:lnTo>
                      <a:pt x="561" y="94"/>
                    </a:lnTo>
                    <a:lnTo>
                      <a:pt x="587" y="135"/>
                    </a:lnTo>
                    <a:lnTo>
                      <a:pt x="561" y="135"/>
                    </a:lnTo>
                    <a:lnTo>
                      <a:pt x="547" y="173"/>
                    </a:lnTo>
                    <a:lnTo>
                      <a:pt x="520" y="135"/>
                    </a:lnTo>
                    <a:lnTo>
                      <a:pt x="495" y="108"/>
                    </a:lnTo>
                    <a:lnTo>
                      <a:pt x="509" y="81"/>
                    </a:lnTo>
                    <a:lnTo>
                      <a:pt x="495" y="68"/>
                    </a:lnTo>
                    <a:lnTo>
                      <a:pt x="428" y="54"/>
                    </a:lnTo>
                    <a:lnTo>
                      <a:pt x="374" y="41"/>
                    </a:lnTo>
                    <a:lnTo>
                      <a:pt x="374" y="0"/>
                    </a:lnTo>
                    <a:lnTo>
                      <a:pt x="347" y="0"/>
                    </a:lnTo>
                    <a:lnTo>
                      <a:pt x="334" y="41"/>
                    </a:lnTo>
                    <a:lnTo>
                      <a:pt x="307" y="27"/>
                    </a:lnTo>
                    <a:lnTo>
                      <a:pt x="307" y="41"/>
                    </a:lnTo>
                    <a:lnTo>
                      <a:pt x="280" y="0"/>
                    </a:lnTo>
                    <a:lnTo>
                      <a:pt x="253" y="0"/>
                    </a:lnTo>
                    <a:lnTo>
                      <a:pt x="253" y="27"/>
                    </a:lnTo>
                    <a:lnTo>
                      <a:pt x="213" y="54"/>
                    </a:lnTo>
                    <a:lnTo>
                      <a:pt x="173" y="68"/>
                    </a:lnTo>
                    <a:lnTo>
                      <a:pt x="132" y="94"/>
                    </a:lnTo>
                    <a:lnTo>
                      <a:pt x="94" y="135"/>
                    </a:lnTo>
                    <a:lnTo>
                      <a:pt x="54" y="135"/>
                    </a:lnTo>
                    <a:lnTo>
                      <a:pt x="27" y="162"/>
                    </a:lnTo>
                    <a:lnTo>
                      <a:pt x="13" y="162"/>
                    </a:lnTo>
                    <a:lnTo>
                      <a:pt x="0" y="187"/>
                    </a:lnTo>
                    <a:lnTo>
                      <a:pt x="27" y="200"/>
                    </a:lnTo>
                    <a:lnTo>
                      <a:pt x="54" y="227"/>
                    </a:lnTo>
                    <a:lnTo>
                      <a:pt x="40" y="254"/>
                    </a:lnTo>
                    <a:lnTo>
                      <a:pt x="67" y="281"/>
                    </a:lnTo>
                    <a:lnTo>
                      <a:pt x="81" y="334"/>
                    </a:lnTo>
                    <a:lnTo>
                      <a:pt x="106" y="334"/>
                    </a:lnTo>
                    <a:lnTo>
                      <a:pt x="146" y="373"/>
                    </a:lnTo>
                    <a:lnTo>
                      <a:pt x="173" y="400"/>
                    </a:lnTo>
                    <a:lnTo>
                      <a:pt x="200" y="400"/>
                    </a:lnTo>
                    <a:lnTo>
                      <a:pt x="213" y="426"/>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68" name="Freeform 167">
                <a:extLst>
                  <a:ext uri="{FF2B5EF4-FFF2-40B4-BE49-F238E27FC236}">
                    <a16:creationId xmlns:a16="http://schemas.microsoft.com/office/drawing/2014/main" id="{65416C6C-8C04-3183-4709-251B0BC0DB95}"/>
                  </a:ext>
                </a:extLst>
              </p:cNvPr>
              <p:cNvSpPr>
                <a:spLocks/>
              </p:cNvSpPr>
              <p:nvPr/>
            </p:nvSpPr>
            <p:spPr bwMode="gray">
              <a:xfrm>
                <a:off x="5354867" y="-801208"/>
                <a:ext cx="133" cy="94"/>
              </a:xfrm>
              <a:custGeom>
                <a:avLst/>
                <a:gdLst>
                  <a:gd name="T0" fmla="*/ 0 w 267"/>
                  <a:gd name="T1" fmla="*/ 0 h 186"/>
                  <a:gd name="T2" fmla="*/ 0 w 267"/>
                  <a:gd name="T3" fmla="*/ 1 h 186"/>
                  <a:gd name="T4" fmla="*/ 0 w 267"/>
                  <a:gd name="T5" fmla="*/ 1 h 186"/>
                  <a:gd name="T6" fmla="*/ 0 w 267"/>
                  <a:gd name="T7" fmla="*/ 1 h 186"/>
                  <a:gd name="T8" fmla="*/ 0 w 267"/>
                  <a:gd name="T9" fmla="*/ 1 h 186"/>
                  <a:gd name="T10" fmla="*/ 0 w 267"/>
                  <a:gd name="T11" fmla="*/ 1 h 186"/>
                  <a:gd name="T12" fmla="*/ 0 w 267"/>
                  <a:gd name="T13" fmla="*/ 1 h 186"/>
                  <a:gd name="T14" fmla="*/ 0 w 267"/>
                  <a:gd name="T15" fmla="*/ 1 h 186"/>
                  <a:gd name="T16" fmla="*/ 0 w 267"/>
                  <a:gd name="T17" fmla="*/ 1 h 186"/>
                  <a:gd name="T18" fmla="*/ 0 w 267"/>
                  <a:gd name="T19" fmla="*/ 1 h 186"/>
                  <a:gd name="T20" fmla="*/ 0 w 267"/>
                  <a:gd name="T21" fmla="*/ 1 h 186"/>
                  <a:gd name="T22" fmla="*/ 0 w 267"/>
                  <a:gd name="T23" fmla="*/ 1 h 186"/>
                  <a:gd name="T24" fmla="*/ 0 w 267"/>
                  <a:gd name="T25" fmla="*/ 1 h 186"/>
                  <a:gd name="T26" fmla="*/ 1 w 267"/>
                  <a:gd name="T27" fmla="*/ 1 h 186"/>
                  <a:gd name="T28" fmla="*/ 1 w 267"/>
                  <a:gd name="T29" fmla="*/ 1 h 186"/>
                  <a:gd name="T30" fmla="*/ 1 w 267"/>
                  <a:gd name="T31" fmla="*/ 1 h 186"/>
                  <a:gd name="T32" fmla="*/ 1 w 267"/>
                  <a:gd name="T33" fmla="*/ 2 h 186"/>
                  <a:gd name="T34" fmla="*/ 1 w 267"/>
                  <a:gd name="T35" fmla="*/ 2 h 186"/>
                  <a:gd name="T36" fmla="*/ 1 w 267"/>
                  <a:gd name="T37" fmla="*/ 2 h 186"/>
                  <a:gd name="T38" fmla="*/ 1 w 267"/>
                  <a:gd name="T39" fmla="*/ 2 h 186"/>
                  <a:gd name="T40" fmla="*/ 1 w 267"/>
                  <a:gd name="T41" fmla="*/ 2 h 186"/>
                  <a:gd name="T42" fmla="*/ 1 w 267"/>
                  <a:gd name="T43" fmla="*/ 2 h 186"/>
                  <a:gd name="T44" fmla="*/ 1 w 267"/>
                  <a:gd name="T45" fmla="*/ 2 h 186"/>
                  <a:gd name="T46" fmla="*/ 2 w 267"/>
                  <a:gd name="T47" fmla="*/ 2 h 186"/>
                  <a:gd name="T48" fmla="*/ 2 w 267"/>
                  <a:gd name="T49" fmla="*/ 2 h 186"/>
                  <a:gd name="T50" fmla="*/ 1 w 267"/>
                  <a:gd name="T51" fmla="*/ 1 h 186"/>
                  <a:gd name="T52" fmla="*/ 1 w 267"/>
                  <a:gd name="T53" fmla="*/ 1 h 186"/>
                  <a:gd name="T54" fmla="*/ 1 w 267"/>
                  <a:gd name="T55" fmla="*/ 1 h 186"/>
                  <a:gd name="T56" fmla="*/ 1 w 267"/>
                  <a:gd name="T57" fmla="*/ 1 h 186"/>
                  <a:gd name="T58" fmla="*/ 1 w 267"/>
                  <a:gd name="T59" fmla="*/ 1 h 186"/>
                  <a:gd name="T60" fmla="*/ 1 w 267"/>
                  <a:gd name="T61" fmla="*/ 1 h 186"/>
                  <a:gd name="T62" fmla="*/ 1 w 267"/>
                  <a:gd name="T63" fmla="*/ 1 h 186"/>
                  <a:gd name="T64" fmla="*/ 1 w 267"/>
                  <a:gd name="T65" fmla="*/ 1 h 186"/>
                  <a:gd name="T66" fmla="*/ 0 w 267"/>
                  <a:gd name="T67" fmla="*/ 1 h 186"/>
                  <a:gd name="T68" fmla="*/ 0 w 267"/>
                  <a:gd name="T69" fmla="*/ 1 h 186"/>
                  <a:gd name="T70" fmla="*/ 0 w 267"/>
                  <a:gd name="T71" fmla="*/ 1 h 186"/>
                  <a:gd name="T72" fmla="*/ 0 w 267"/>
                  <a:gd name="T73" fmla="*/ 1 h 186"/>
                  <a:gd name="T74" fmla="*/ 0 w 267"/>
                  <a:gd name="T75" fmla="*/ 1 h 186"/>
                  <a:gd name="T76" fmla="*/ 0 w 267"/>
                  <a:gd name="T77" fmla="*/ 1 h 186"/>
                  <a:gd name="T78" fmla="*/ 0 w 267"/>
                  <a:gd name="T79" fmla="*/ 0 h 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7"/>
                  <a:gd name="T121" fmla="*/ 0 h 186"/>
                  <a:gd name="T122" fmla="*/ 267 w 267"/>
                  <a:gd name="T123" fmla="*/ 186 h 1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7" h="186">
                    <a:moveTo>
                      <a:pt x="52" y="0"/>
                    </a:moveTo>
                    <a:lnTo>
                      <a:pt x="27" y="13"/>
                    </a:lnTo>
                    <a:lnTo>
                      <a:pt x="14" y="27"/>
                    </a:lnTo>
                    <a:lnTo>
                      <a:pt x="0" y="40"/>
                    </a:lnTo>
                    <a:lnTo>
                      <a:pt x="0" y="54"/>
                    </a:lnTo>
                    <a:lnTo>
                      <a:pt x="27" y="40"/>
                    </a:lnTo>
                    <a:lnTo>
                      <a:pt x="52" y="40"/>
                    </a:lnTo>
                    <a:lnTo>
                      <a:pt x="52" y="54"/>
                    </a:lnTo>
                    <a:lnTo>
                      <a:pt x="79" y="67"/>
                    </a:lnTo>
                    <a:lnTo>
                      <a:pt x="92" y="81"/>
                    </a:lnTo>
                    <a:lnTo>
                      <a:pt x="106" y="81"/>
                    </a:lnTo>
                    <a:lnTo>
                      <a:pt x="119" y="92"/>
                    </a:lnTo>
                    <a:lnTo>
                      <a:pt x="119" y="105"/>
                    </a:lnTo>
                    <a:lnTo>
                      <a:pt x="159" y="105"/>
                    </a:lnTo>
                    <a:lnTo>
                      <a:pt x="173" y="105"/>
                    </a:lnTo>
                    <a:lnTo>
                      <a:pt x="200" y="119"/>
                    </a:lnTo>
                    <a:lnTo>
                      <a:pt x="200" y="132"/>
                    </a:lnTo>
                    <a:lnTo>
                      <a:pt x="213" y="146"/>
                    </a:lnTo>
                    <a:lnTo>
                      <a:pt x="213" y="159"/>
                    </a:lnTo>
                    <a:lnTo>
                      <a:pt x="240" y="159"/>
                    </a:lnTo>
                    <a:lnTo>
                      <a:pt x="227" y="173"/>
                    </a:lnTo>
                    <a:lnTo>
                      <a:pt x="240" y="186"/>
                    </a:lnTo>
                    <a:lnTo>
                      <a:pt x="253" y="159"/>
                    </a:lnTo>
                    <a:lnTo>
                      <a:pt x="267" y="159"/>
                    </a:lnTo>
                    <a:lnTo>
                      <a:pt x="267" y="132"/>
                    </a:lnTo>
                    <a:lnTo>
                      <a:pt x="240" y="119"/>
                    </a:lnTo>
                    <a:lnTo>
                      <a:pt x="227" y="119"/>
                    </a:lnTo>
                    <a:lnTo>
                      <a:pt x="213" y="105"/>
                    </a:lnTo>
                    <a:lnTo>
                      <a:pt x="200" y="105"/>
                    </a:lnTo>
                    <a:lnTo>
                      <a:pt x="186" y="81"/>
                    </a:lnTo>
                    <a:lnTo>
                      <a:pt x="200" y="67"/>
                    </a:lnTo>
                    <a:lnTo>
                      <a:pt x="173" y="40"/>
                    </a:lnTo>
                    <a:lnTo>
                      <a:pt x="173" y="54"/>
                    </a:lnTo>
                    <a:lnTo>
                      <a:pt x="119" y="54"/>
                    </a:lnTo>
                    <a:lnTo>
                      <a:pt x="106" y="40"/>
                    </a:lnTo>
                    <a:lnTo>
                      <a:pt x="92" y="40"/>
                    </a:lnTo>
                    <a:lnTo>
                      <a:pt x="79" y="27"/>
                    </a:lnTo>
                    <a:lnTo>
                      <a:pt x="65" y="27"/>
                    </a:lnTo>
                    <a:lnTo>
                      <a:pt x="65" y="13"/>
                    </a:lnTo>
                    <a:lnTo>
                      <a:pt x="52" y="0"/>
                    </a:lnTo>
                  </a:path>
                </a:pathLst>
              </a:custGeom>
              <a:solidFill>
                <a:schemeClr val="accent1">
                  <a:lumMod val="60000"/>
                  <a:lumOff val="4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69" name="Freeform 168">
                <a:extLst>
                  <a:ext uri="{FF2B5EF4-FFF2-40B4-BE49-F238E27FC236}">
                    <a16:creationId xmlns:a16="http://schemas.microsoft.com/office/drawing/2014/main" id="{4DC1D34C-C44A-E237-0133-38BA1D6D3309}"/>
                  </a:ext>
                </a:extLst>
              </p:cNvPr>
              <p:cNvSpPr>
                <a:spLocks/>
              </p:cNvSpPr>
              <p:nvPr/>
            </p:nvSpPr>
            <p:spPr bwMode="gray">
              <a:xfrm>
                <a:off x="5355053" y="-801053"/>
                <a:ext cx="13" cy="19"/>
              </a:xfrm>
              <a:custGeom>
                <a:avLst/>
                <a:gdLst>
                  <a:gd name="T0" fmla="*/ 0 w 27"/>
                  <a:gd name="T1" fmla="*/ 0 h 38"/>
                  <a:gd name="T2" fmla="*/ 0 w 27"/>
                  <a:gd name="T3" fmla="*/ 1 h 38"/>
                  <a:gd name="T4" fmla="*/ 0 w 27"/>
                  <a:gd name="T5" fmla="*/ 1 h 38"/>
                  <a:gd name="T6" fmla="*/ 0 w 27"/>
                  <a:gd name="T7" fmla="*/ 0 h 38"/>
                  <a:gd name="T8" fmla="*/ 0 60000 65536"/>
                  <a:gd name="T9" fmla="*/ 0 60000 65536"/>
                  <a:gd name="T10" fmla="*/ 0 60000 65536"/>
                  <a:gd name="T11" fmla="*/ 0 60000 65536"/>
                  <a:gd name="T12" fmla="*/ 0 w 27"/>
                  <a:gd name="T13" fmla="*/ 0 h 38"/>
                  <a:gd name="T14" fmla="*/ 27 w 27"/>
                  <a:gd name="T15" fmla="*/ 38 h 38"/>
                </a:gdLst>
                <a:ahLst/>
                <a:cxnLst>
                  <a:cxn ang="T8">
                    <a:pos x="T0" y="T1"/>
                  </a:cxn>
                  <a:cxn ang="T9">
                    <a:pos x="T2" y="T3"/>
                  </a:cxn>
                  <a:cxn ang="T10">
                    <a:pos x="T4" y="T5"/>
                  </a:cxn>
                  <a:cxn ang="T11">
                    <a:pos x="T6" y="T7"/>
                  </a:cxn>
                </a:cxnLst>
                <a:rect l="T12" t="T13" r="T14" b="T15"/>
                <a:pathLst>
                  <a:path w="27" h="38">
                    <a:moveTo>
                      <a:pt x="27" y="0"/>
                    </a:moveTo>
                    <a:lnTo>
                      <a:pt x="0" y="38"/>
                    </a:lnTo>
                    <a:lnTo>
                      <a:pt x="27" y="25"/>
                    </a:lnTo>
                    <a:lnTo>
                      <a:pt x="27" y="0"/>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70" name="Freeform 169">
                <a:extLst>
                  <a:ext uri="{FF2B5EF4-FFF2-40B4-BE49-F238E27FC236}">
                    <a16:creationId xmlns:a16="http://schemas.microsoft.com/office/drawing/2014/main" id="{92DCD4CD-DC1D-E44D-267D-43FEA1896E03}"/>
                  </a:ext>
                </a:extLst>
              </p:cNvPr>
              <p:cNvSpPr>
                <a:spLocks/>
              </p:cNvSpPr>
              <p:nvPr/>
            </p:nvSpPr>
            <p:spPr bwMode="gray">
              <a:xfrm>
                <a:off x="5355081" y="-801067"/>
                <a:ext cx="26" cy="33"/>
              </a:xfrm>
              <a:custGeom>
                <a:avLst/>
                <a:gdLst>
                  <a:gd name="T0" fmla="*/ 0 w 54"/>
                  <a:gd name="T1" fmla="*/ 0 h 67"/>
                  <a:gd name="T2" fmla="*/ 0 w 54"/>
                  <a:gd name="T3" fmla="*/ 0 h 67"/>
                  <a:gd name="T4" fmla="*/ 0 w 54"/>
                  <a:gd name="T5" fmla="*/ 0 h 67"/>
                  <a:gd name="T6" fmla="*/ 0 w 54"/>
                  <a:gd name="T7" fmla="*/ 0 h 67"/>
                  <a:gd name="T8" fmla="*/ 0 w 54"/>
                  <a:gd name="T9" fmla="*/ 0 h 67"/>
                  <a:gd name="T10" fmla="*/ 0 w 54"/>
                  <a:gd name="T11" fmla="*/ 0 h 67"/>
                  <a:gd name="T12" fmla="*/ 0 w 54"/>
                  <a:gd name="T13" fmla="*/ 0 h 67"/>
                  <a:gd name="T14" fmla="*/ 0 w 54"/>
                  <a:gd name="T15" fmla="*/ 0 h 67"/>
                  <a:gd name="T16" fmla="*/ 0 w 54"/>
                  <a:gd name="T17" fmla="*/ 0 h 67"/>
                  <a:gd name="T18" fmla="*/ 0 w 54"/>
                  <a:gd name="T19" fmla="*/ 0 h 67"/>
                  <a:gd name="T20" fmla="*/ 0 w 54"/>
                  <a:gd name="T21" fmla="*/ 0 h 67"/>
                  <a:gd name="T22" fmla="*/ 0 w 54"/>
                  <a:gd name="T23" fmla="*/ 0 h 67"/>
                  <a:gd name="T24" fmla="*/ 0 w 54"/>
                  <a:gd name="T25" fmla="*/ 0 h 67"/>
                  <a:gd name="T26" fmla="*/ 0 w 54"/>
                  <a:gd name="T27" fmla="*/ 0 h 67"/>
                  <a:gd name="T28" fmla="*/ 0 w 54"/>
                  <a:gd name="T29" fmla="*/ 0 h 67"/>
                  <a:gd name="T30" fmla="*/ 0 w 54"/>
                  <a:gd name="T31" fmla="*/ 0 h 67"/>
                  <a:gd name="T32" fmla="*/ 0 w 54"/>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7"/>
                  <a:gd name="T53" fmla="*/ 54 w 54"/>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7">
                    <a:moveTo>
                      <a:pt x="27" y="0"/>
                    </a:moveTo>
                    <a:lnTo>
                      <a:pt x="0" y="27"/>
                    </a:lnTo>
                    <a:lnTo>
                      <a:pt x="27" y="67"/>
                    </a:lnTo>
                    <a:lnTo>
                      <a:pt x="54" y="40"/>
                    </a:lnTo>
                    <a:lnTo>
                      <a:pt x="52" y="40"/>
                    </a:lnTo>
                    <a:lnTo>
                      <a:pt x="52" y="39"/>
                    </a:lnTo>
                    <a:lnTo>
                      <a:pt x="50" y="39"/>
                    </a:lnTo>
                    <a:lnTo>
                      <a:pt x="46" y="37"/>
                    </a:lnTo>
                    <a:lnTo>
                      <a:pt x="40" y="31"/>
                    </a:lnTo>
                    <a:lnTo>
                      <a:pt x="35" y="25"/>
                    </a:lnTo>
                    <a:lnTo>
                      <a:pt x="29" y="19"/>
                    </a:lnTo>
                    <a:lnTo>
                      <a:pt x="27" y="15"/>
                    </a:lnTo>
                    <a:lnTo>
                      <a:pt x="25" y="12"/>
                    </a:lnTo>
                    <a:lnTo>
                      <a:pt x="23" y="8"/>
                    </a:lnTo>
                    <a:lnTo>
                      <a:pt x="23" y="6"/>
                    </a:lnTo>
                    <a:lnTo>
                      <a:pt x="25" y="2"/>
                    </a:lnTo>
                    <a:lnTo>
                      <a:pt x="27" y="0"/>
                    </a:lnTo>
                  </a:path>
                </a:pathLst>
              </a:custGeom>
              <a:solidFill>
                <a:srgbClr val="05AEB2"/>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71" name="Freeform 170">
                <a:extLst>
                  <a:ext uri="{FF2B5EF4-FFF2-40B4-BE49-F238E27FC236}">
                    <a16:creationId xmlns:a16="http://schemas.microsoft.com/office/drawing/2014/main" id="{28AA1ABE-8F5D-57C2-E0AD-8792549066EF}"/>
                  </a:ext>
                </a:extLst>
              </p:cNvPr>
              <p:cNvSpPr>
                <a:spLocks/>
              </p:cNvSpPr>
              <p:nvPr/>
            </p:nvSpPr>
            <p:spPr bwMode="gray">
              <a:xfrm>
                <a:off x="5355013" y="-801128"/>
                <a:ext cx="27" cy="27"/>
              </a:xfrm>
              <a:custGeom>
                <a:avLst/>
                <a:gdLst>
                  <a:gd name="T0" fmla="*/ 0 w 54"/>
                  <a:gd name="T1" fmla="*/ 0 h 54"/>
                  <a:gd name="T2" fmla="*/ 1 w 54"/>
                  <a:gd name="T3" fmla="*/ 1 h 54"/>
                  <a:gd name="T4" fmla="*/ 1 w 54"/>
                  <a:gd name="T5" fmla="*/ 1 h 54"/>
                  <a:gd name="T6" fmla="*/ 1 w 54"/>
                  <a:gd name="T7" fmla="*/ 1 h 54"/>
                  <a:gd name="T8" fmla="*/ 0 w 54"/>
                  <a:gd name="T9" fmla="*/ 0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0" y="0"/>
                    </a:moveTo>
                    <a:lnTo>
                      <a:pt x="13" y="27"/>
                    </a:lnTo>
                    <a:lnTo>
                      <a:pt x="40" y="54"/>
                    </a:lnTo>
                    <a:lnTo>
                      <a:pt x="54" y="27"/>
                    </a:lnTo>
                    <a:lnTo>
                      <a:pt x="0" y="0"/>
                    </a:lnTo>
                  </a:path>
                </a:pathLst>
              </a:custGeom>
              <a:solidFill>
                <a:srgbClr val="05AEB2"/>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72" name="Freeform 171">
                <a:extLst>
                  <a:ext uri="{FF2B5EF4-FFF2-40B4-BE49-F238E27FC236}">
                    <a16:creationId xmlns:a16="http://schemas.microsoft.com/office/drawing/2014/main" id="{91349683-0409-1918-3903-55CA2B2751DD}"/>
                  </a:ext>
                </a:extLst>
              </p:cNvPr>
              <p:cNvSpPr>
                <a:spLocks/>
              </p:cNvSpPr>
              <p:nvPr/>
            </p:nvSpPr>
            <p:spPr bwMode="gray">
              <a:xfrm>
                <a:off x="5355046" y="-801101"/>
                <a:ext cx="14" cy="13"/>
              </a:xfrm>
              <a:custGeom>
                <a:avLst/>
                <a:gdLst>
                  <a:gd name="T0" fmla="*/ 0 w 29"/>
                  <a:gd name="T1" fmla="*/ 0 h 27"/>
                  <a:gd name="T2" fmla="*/ 0 w 29"/>
                  <a:gd name="T3" fmla="*/ 0 h 27"/>
                  <a:gd name="T4" fmla="*/ 0 w 29"/>
                  <a:gd name="T5" fmla="*/ 0 h 27"/>
                  <a:gd name="T6" fmla="*/ 0 w 29"/>
                  <a:gd name="T7" fmla="*/ 0 h 27"/>
                  <a:gd name="T8" fmla="*/ 0 w 29"/>
                  <a:gd name="T9" fmla="*/ 0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0" y="0"/>
                    </a:moveTo>
                    <a:lnTo>
                      <a:pt x="29" y="0"/>
                    </a:lnTo>
                    <a:lnTo>
                      <a:pt x="29" y="27"/>
                    </a:lnTo>
                    <a:lnTo>
                      <a:pt x="13" y="27"/>
                    </a:lnTo>
                    <a:lnTo>
                      <a:pt x="0" y="0"/>
                    </a:lnTo>
                  </a:path>
                </a:pathLst>
              </a:custGeom>
              <a:solidFill>
                <a:srgbClr val="05AEB2"/>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73" name="Freeform 172">
                <a:extLst>
                  <a:ext uri="{FF2B5EF4-FFF2-40B4-BE49-F238E27FC236}">
                    <a16:creationId xmlns:a16="http://schemas.microsoft.com/office/drawing/2014/main" id="{5F1E90C4-6DF2-A4A5-0F51-199CD41242B8}"/>
                  </a:ext>
                </a:extLst>
              </p:cNvPr>
              <p:cNvSpPr>
                <a:spLocks/>
              </p:cNvSpPr>
              <p:nvPr/>
            </p:nvSpPr>
            <p:spPr bwMode="gray">
              <a:xfrm>
                <a:off x="5354939" y="-801387"/>
                <a:ext cx="27" cy="19"/>
              </a:xfrm>
              <a:custGeom>
                <a:avLst/>
                <a:gdLst>
                  <a:gd name="T0" fmla="*/ 1 w 54"/>
                  <a:gd name="T1" fmla="*/ 0 h 38"/>
                  <a:gd name="T2" fmla="*/ 0 w 54"/>
                  <a:gd name="T3" fmla="*/ 1 h 38"/>
                  <a:gd name="T4" fmla="*/ 1 w 54"/>
                  <a:gd name="T5" fmla="*/ 1 h 38"/>
                  <a:gd name="T6" fmla="*/ 1 w 54"/>
                  <a:gd name="T7" fmla="*/ 1 h 38"/>
                  <a:gd name="T8" fmla="*/ 1 w 54"/>
                  <a:gd name="T9" fmla="*/ 0 h 38"/>
                  <a:gd name="T10" fmla="*/ 1 w 54"/>
                  <a:gd name="T11" fmla="*/ 0 h 38"/>
                  <a:gd name="T12" fmla="*/ 0 60000 65536"/>
                  <a:gd name="T13" fmla="*/ 0 60000 65536"/>
                  <a:gd name="T14" fmla="*/ 0 60000 65536"/>
                  <a:gd name="T15" fmla="*/ 0 60000 65536"/>
                  <a:gd name="T16" fmla="*/ 0 60000 65536"/>
                  <a:gd name="T17" fmla="*/ 0 60000 65536"/>
                  <a:gd name="T18" fmla="*/ 0 w 54"/>
                  <a:gd name="T19" fmla="*/ 0 h 38"/>
                  <a:gd name="T20" fmla="*/ 54 w 5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4" h="38">
                    <a:moveTo>
                      <a:pt x="27" y="0"/>
                    </a:moveTo>
                    <a:lnTo>
                      <a:pt x="0" y="12"/>
                    </a:lnTo>
                    <a:lnTo>
                      <a:pt x="13" y="38"/>
                    </a:lnTo>
                    <a:lnTo>
                      <a:pt x="54" y="38"/>
                    </a:lnTo>
                    <a:lnTo>
                      <a:pt x="54" y="0"/>
                    </a:lnTo>
                    <a:lnTo>
                      <a:pt x="27" y="0"/>
                    </a:lnTo>
                  </a:path>
                </a:pathLst>
              </a:custGeom>
              <a:solidFill>
                <a:srgbClr val="05AEB2"/>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74" name="Freeform 173">
                <a:extLst>
                  <a:ext uri="{FF2B5EF4-FFF2-40B4-BE49-F238E27FC236}">
                    <a16:creationId xmlns:a16="http://schemas.microsoft.com/office/drawing/2014/main" id="{039FCF93-C037-3B7A-EF8D-3612DD1AA910}"/>
                  </a:ext>
                </a:extLst>
              </p:cNvPr>
              <p:cNvSpPr>
                <a:spLocks/>
              </p:cNvSpPr>
              <p:nvPr/>
            </p:nvSpPr>
            <p:spPr bwMode="gray">
              <a:xfrm>
                <a:off x="5355053" y="-801555"/>
                <a:ext cx="207" cy="213"/>
              </a:xfrm>
              <a:custGeom>
                <a:avLst/>
                <a:gdLst>
                  <a:gd name="T0" fmla="*/ 0 w 415"/>
                  <a:gd name="T1" fmla="*/ 1 h 426"/>
                  <a:gd name="T2" fmla="*/ 0 w 415"/>
                  <a:gd name="T3" fmla="*/ 1 h 426"/>
                  <a:gd name="T4" fmla="*/ 0 w 415"/>
                  <a:gd name="T5" fmla="*/ 1 h 426"/>
                  <a:gd name="T6" fmla="*/ 0 w 415"/>
                  <a:gd name="T7" fmla="*/ 1 h 426"/>
                  <a:gd name="T8" fmla="*/ 0 w 415"/>
                  <a:gd name="T9" fmla="*/ 2 h 426"/>
                  <a:gd name="T10" fmla="*/ 0 w 415"/>
                  <a:gd name="T11" fmla="*/ 2 h 426"/>
                  <a:gd name="T12" fmla="*/ 0 w 415"/>
                  <a:gd name="T13" fmla="*/ 2 h 426"/>
                  <a:gd name="T14" fmla="*/ 0 w 415"/>
                  <a:gd name="T15" fmla="*/ 3 h 426"/>
                  <a:gd name="T16" fmla="*/ 0 w 415"/>
                  <a:gd name="T17" fmla="*/ 3 h 426"/>
                  <a:gd name="T18" fmla="*/ 0 w 415"/>
                  <a:gd name="T19" fmla="*/ 3 h 426"/>
                  <a:gd name="T20" fmla="*/ 0 w 415"/>
                  <a:gd name="T21" fmla="*/ 3 h 426"/>
                  <a:gd name="T22" fmla="*/ 0 w 415"/>
                  <a:gd name="T23" fmla="*/ 3 h 426"/>
                  <a:gd name="T24" fmla="*/ 0 w 415"/>
                  <a:gd name="T25" fmla="*/ 3 h 426"/>
                  <a:gd name="T26" fmla="*/ 0 w 415"/>
                  <a:gd name="T27" fmla="*/ 3 h 426"/>
                  <a:gd name="T28" fmla="*/ 0 w 415"/>
                  <a:gd name="T29" fmla="*/ 4 h 426"/>
                  <a:gd name="T30" fmla="*/ 0 w 415"/>
                  <a:gd name="T31" fmla="*/ 3 h 426"/>
                  <a:gd name="T32" fmla="*/ 1 w 415"/>
                  <a:gd name="T33" fmla="*/ 3 h 426"/>
                  <a:gd name="T34" fmla="*/ 1 w 415"/>
                  <a:gd name="T35" fmla="*/ 3 h 426"/>
                  <a:gd name="T36" fmla="*/ 1 w 415"/>
                  <a:gd name="T37" fmla="*/ 2 h 426"/>
                  <a:gd name="T38" fmla="*/ 1 w 415"/>
                  <a:gd name="T39" fmla="*/ 2 h 426"/>
                  <a:gd name="T40" fmla="*/ 2 w 415"/>
                  <a:gd name="T41" fmla="*/ 2 h 426"/>
                  <a:gd name="T42" fmla="*/ 2 w 415"/>
                  <a:gd name="T43" fmla="*/ 2 h 426"/>
                  <a:gd name="T44" fmla="*/ 2 w 415"/>
                  <a:gd name="T45" fmla="*/ 2 h 426"/>
                  <a:gd name="T46" fmla="*/ 2 w 415"/>
                  <a:gd name="T47" fmla="*/ 2 h 426"/>
                  <a:gd name="T48" fmla="*/ 3 w 415"/>
                  <a:gd name="T49" fmla="*/ 2 h 426"/>
                  <a:gd name="T50" fmla="*/ 3 w 415"/>
                  <a:gd name="T51" fmla="*/ 1 h 426"/>
                  <a:gd name="T52" fmla="*/ 3 w 415"/>
                  <a:gd name="T53" fmla="*/ 1 h 426"/>
                  <a:gd name="T54" fmla="*/ 2 w 415"/>
                  <a:gd name="T55" fmla="*/ 1 h 426"/>
                  <a:gd name="T56" fmla="*/ 1 w 415"/>
                  <a:gd name="T57" fmla="*/ 1 h 426"/>
                  <a:gd name="T58" fmla="*/ 1 w 415"/>
                  <a:gd name="T59" fmla="*/ 1 h 426"/>
                  <a:gd name="T60" fmla="*/ 1 w 415"/>
                  <a:gd name="T61" fmla="*/ 0 h 426"/>
                  <a:gd name="T62" fmla="*/ 1 w 415"/>
                  <a:gd name="T63" fmla="*/ 0 h 426"/>
                  <a:gd name="T64" fmla="*/ 1 w 415"/>
                  <a:gd name="T65" fmla="*/ 1 h 426"/>
                  <a:gd name="T66" fmla="*/ 1 w 415"/>
                  <a:gd name="T67" fmla="*/ 0 h 426"/>
                  <a:gd name="T68" fmla="*/ 0 w 415"/>
                  <a:gd name="T69" fmla="*/ 1 h 426"/>
                  <a:gd name="T70" fmla="*/ 0 w 415"/>
                  <a:gd name="T71" fmla="*/ 1 h 426"/>
                  <a:gd name="T72" fmla="*/ 0 w 415"/>
                  <a:gd name="T73" fmla="*/ 1 h 426"/>
                  <a:gd name="T74" fmla="*/ 0 w 415"/>
                  <a:gd name="T75" fmla="*/ 1 h 426"/>
                  <a:gd name="T76" fmla="*/ 0 w 415"/>
                  <a:gd name="T77" fmla="*/ 1 h 4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426"/>
                  <a:gd name="T119" fmla="*/ 415 w 415"/>
                  <a:gd name="T120" fmla="*/ 426 h 4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426">
                    <a:moveTo>
                      <a:pt x="0" y="106"/>
                    </a:moveTo>
                    <a:lnTo>
                      <a:pt x="14" y="106"/>
                    </a:lnTo>
                    <a:lnTo>
                      <a:pt x="41" y="119"/>
                    </a:lnTo>
                    <a:lnTo>
                      <a:pt x="54" y="119"/>
                    </a:lnTo>
                    <a:lnTo>
                      <a:pt x="54" y="160"/>
                    </a:lnTo>
                    <a:lnTo>
                      <a:pt x="27" y="200"/>
                    </a:lnTo>
                    <a:lnTo>
                      <a:pt x="41" y="240"/>
                    </a:lnTo>
                    <a:lnTo>
                      <a:pt x="27" y="267"/>
                    </a:lnTo>
                    <a:lnTo>
                      <a:pt x="14" y="307"/>
                    </a:lnTo>
                    <a:lnTo>
                      <a:pt x="41" y="321"/>
                    </a:lnTo>
                    <a:lnTo>
                      <a:pt x="108" y="294"/>
                    </a:lnTo>
                    <a:lnTo>
                      <a:pt x="121" y="307"/>
                    </a:lnTo>
                    <a:lnTo>
                      <a:pt x="68" y="348"/>
                    </a:lnTo>
                    <a:lnTo>
                      <a:pt x="54" y="374"/>
                    </a:lnTo>
                    <a:lnTo>
                      <a:pt x="54" y="426"/>
                    </a:lnTo>
                    <a:lnTo>
                      <a:pt x="108" y="361"/>
                    </a:lnTo>
                    <a:lnTo>
                      <a:pt x="135" y="294"/>
                    </a:lnTo>
                    <a:lnTo>
                      <a:pt x="189" y="267"/>
                    </a:lnTo>
                    <a:lnTo>
                      <a:pt x="202" y="200"/>
                    </a:lnTo>
                    <a:lnTo>
                      <a:pt x="229" y="200"/>
                    </a:lnTo>
                    <a:lnTo>
                      <a:pt x="256" y="200"/>
                    </a:lnTo>
                    <a:lnTo>
                      <a:pt x="281" y="160"/>
                    </a:lnTo>
                    <a:lnTo>
                      <a:pt x="348" y="160"/>
                    </a:lnTo>
                    <a:lnTo>
                      <a:pt x="361" y="160"/>
                    </a:lnTo>
                    <a:lnTo>
                      <a:pt x="402" y="146"/>
                    </a:lnTo>
                    <a:lnTo>
                      <a:pt x="415" y="92"/>
                    </a:lnTo>
                    <a:lnTo>
                      <a:pt x="388" y="106"/>
                    </a:lnTo>
                    <a:lnTo>
                      <a:pt x="308" y="92"/>
                    </a:lnTo>
                    <a:lnTo>
                      <a:pt x="242" y="52"/>
                    </a:lnTo>
                    <a:lnTo>
                      <a:pt x="229" y="14"/>
                    </a:lnTo>
                    <a:lnTo>
                      <a:pt x="229" y="0"/>
                    </a:lnTo>
                    <a:lnTo>
                      <a:pt x="202" y="0"/>
                    </a:lnTo>
                    <a:lnTo>
                      <a:pt x="162" y="25"/>
                    </a:lnTo>
                    <a:lnTo>
                      <a:pt x="135" y="0"/>
                    </a:lnTo>
                    <a:lnTo>
                      <a:pt x="95" y="14"/>
                    </a:lnTo>
                    <a:lnTo>
                      <a:pt x="81" y="39"/>
                    </a:lnTo>
                    <a:lnTo>
                      <a:pt x="41" y="52"/>
                    </a:lnTo>
                    <a:lnTo>
                      <a:pt x="0" y="79"/>
                    </a:lnTo>
                    <a:lnTo>
                      <a:pt x="0" y="106"/>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75" name="Freeform 174">
                <a:extLst>
                  <a:ext uri="{FF2B5EF4-FFF2-40B4-BE49-F238E27FC236}">
                    <a16:creationId xmlns:a16="http://schemas.microsoft.com/office/drawing/2014/main" id="{899FB3BC-B66C-340E-ABFF-D4FCC5278DAF}"/>
                  </a:ext>
                </a:extLst>
              </p:cNvPr>
              <p:cNvSpPr>
                <a:spLocks/>
              </p:cNvSpPr>
              <p:nvPr/>
            </p:nvSpPr>
            <p:spPr bwMode="gray">
              <a:xfrm>
                <a:off x="5354739" y="-801742"/>
                <a:ext cx="428" cy="320"/>
              </a:xfrm>
              <a:custGeom>
                <a:avLst/>
                <a:gdLst>
                  <a:gd name="T0" fmla="*/ 1 w 856"/>
                  <a:gd name="T1" fmla="*/ 1 h 641"/>
                  <a:gd name="T2" fmla="*/ 1 w 856"/>
                  <a:gd name="T3" fmla="*/ 1 h 641"/>
                  <a:gd name="T4" fmla="*/ 2 w 856"/>
                  <a:gd name="T5" fmla="*/ 1 h 641"/>
                  <a:gd name="T6" fmla="*/ 2 w 856"/>
                  <a:gd name="T7" fmla="*/ 1 h 641"/>
                  <a:gd name="T8" fmla="*/ 3 w 856"/>
                  <a:gd name="T9" fmla="*/ 1 h 641"/>
                  <a:gd name="T10" fmla="*/ 4 w 856"/>
                  <a:gd name="T11" fmla="*/ 1 h 641"/>
                  <a:gd name="T12" fmla="*/ 4 w 856"/>
                  <a:gd name="T13" fmla="*/ 0 h 641"/>
                  <a:gd name="T14" fmla="*/ 5 w 856"/>
                  <a:gd name="T15" fmla="*/ 0 h 641"/>
                  <a:gd name="T16" fmla="*/ 5 w 856"/>
                  <a:gd name="T17" fmla="*/ 0 h 641"/>
                  <a:gd name="T18" fmla="*/ 6 w 856"/>
                  <a:gd name="T19" fmla="*/ 0 h 641"/>
                  <a:gd name="T20" fmla="*/ 6 w 856"/>
                  <a:gd name="T21" fmla="*/ 0 h 641"/>
                  <a:gd name="T22" fmla="*/ 7 w 856"/>
                  <a:gd name="T23" fmla="*/ 0 h 641"/>
                  <a:gd name="T24" fmla="*/ 7 w 856"/>
                  <a:gd name="T25" fmla="*/ 0 h 641"/>
                  <a:gd name="T26" fmla="*/ 7 w 856"/>
                  <a:gd name="T27" fmla="*/ 1 h 641"/>
                  <a:gd name="T28" fmla="*/ 7 w 856"/>
                  <a:gd name="T29" fmla="*/ 2 h 641"/>
                  <a:gd name="T30" fmla="*/ 7 w 856"/>
                  <a:gd name="T31" fmla="*/ 2 h 641"/>
                  <a:gd name="T32" fmla="*/ 6 w 856"/>
                  <a:gd name="T33" fmla="*/ 2 h 641"/>
                  <a:gd name="T34" fmla="*/ 6 w 856"/>
                  <a:gd name="T35" fmla="*/ 3 h 641"/>
                  <a:gd name="T36" fmla="*/ 5 w 856"/>
                  <a:gd name="T37" fmla="*/ 3 h 641"/>
                  <a:gd name="T38" fmla="*/ 5 w 856"/>
                  <a:gd name="T39" fmla="*/ 3 h 641"/>
                  <a:gd name="T40" fmla="*/ 5 w 856"/>
                  <a:gd name="T41" fmla="*/ 4 h 641"/>
                  <a:gd name="T42" fmla="*/ 4 w 856"/>
                  <a:gd name="T43" fmla="*/ 4 h 641"/>
                  <a:gd name="T44" fmla="*/ 4 w 856"/>
                  <a:gd name="T45" fmla="*/ 4 h 641"/>
                  <a:gd name="T46" fmla="*/ 3 w 856"/>
                  <a:gd name="T47" fmla="*/ 4 h 641"/>
                  <a:gd name="T48" fmla="*/ 2 w 856"/>
                  <a:gd name="T49" fmla="*/ 4 h 641"/>
                  <a:gd name="T50" fmla="*/ 2 w 856"/>
                  <a:gd name="T51" fmla="*/ 5 h 641"/>
                  <a:gd name="T52" fmla="*/ 2 w 856"/>
                  <a:gd name="T53" fmla="*/ 4 h 641"/>
                  <a:gd name="T54" fmla="*/ 2 w 856"/>
                  <a:gd name="T55" fmla="*/ 4 h 641"/>
                  <a:gd name="T56" fmla="*/ 1 w 856"/>
                  <a:gd name="T57" fmla="*/ 4 h 641"/>
                  <a:gd name="T58" fmla="*/ 1 w 856"/>
                  <a:gd name="T59" fmla="*/ 3 h 641"/>
                  <a:gd name="T60" fmla="*/ 1 w 856"/>
                  <a:gd name="T61" fmla="*/ 3 h 641"/>
                  <a:gd name="T62" fmla="*/ 1 w 856"/>
                  <a:gd name="T63" fmla="*/ 2 h 641"/>
                  <a:gd name="T64" fmla="*/ 1 w 856"/>
                  <a:gd name="T65" fmla="*/ 2 h 641"/>
                  <a:gd name="T66" fmla="*/ 1 w 856"/>
                  <a:gd name="T67" fmla="*/ 2 h 641"/>
                  <a:gd name="T68" fmla="*/ 1 w 856"/>
                  <a:gd name="T69" fmla="*/ 2 h 641"/>
                  <a:gd name="T70" fmla="*/ 1 w 856"/>
                  <a:gd name="T71" fmla="*/ 1 h 641"/>
                  <a:gd name="T72" fmla="*/ 0 w 856"/>
                  <a:gd name="T73" fmla="*/ 1 h 641"/>
                  <a:gd name="T74" fmla="*/ 1 w 856"/>
                  <a:gd name="T75" fmla="*/ 1 h 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6"/>
                  <a:gd name="T115" fmla="*/ 0 h 641"/>
                  <a:gd name="T116" fmla="*/ 856 w 856"/>
                  <a:gd name="T117" fmla="*/ 641 h 6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6" h="641">
                    <a:moveTo>
                      <a:pt x="40" y="132"/>
                    </a:moveTo>
                    <a:lnTo>
                      <a:pt x="80" y="132"/>
                    </a:lnTo>
                    <a:lnTo>
                      <a:pt x="94" y="159"/>
                    </a:lnTo>
                    <a:lnTo>
                      <a:pt x="67" y="173"/>
                    </a:lnTo>
                    <a:lnTo>
                      <a:pt x="107" y="186"/>
                    </a:lnTo>
                    <a:lnTo>
                      <a:pt x="134" y="173"/>
                    </a:lnTo>
                    <a:lnTo>
                      <a:pt x="228" y="173"/>
                    </a:lnTo>
                    <a:lnTo>
                      <a:pt x="255" y="186"/>
                    </a:lnTo>
                    <a:lnTo>
                      <a:pt x="309" y="159"/>
                    </a:lnTo>
                    <a:lnTo>
                      <a:pt x="347" y="159"/>
                    </a:lnTo>
                    <a:lnTo>
                      <a:pt x="361" y="146"/>
                    </a:lnTo>
                    <a:lnTo>
                      <a:pt x="414" y="159"/>
                    </a:lnTo>
                    <a:lnTo>
                      <a:pt x="455" y="146"/>
                    </a:lnTo>
                    <a:lnTo>
                      <a:pt x="482" y="106"/>
                    </a:lnTo>
                    <a:lnTo>
                      <a:pt x="495" y="81"/>
                    </a:lnTo>
                    <a:lnTo>
                      <a:pt x="535" y="54"/>
                    </a:lnTo>
                    <a:lnTo>
                      <a:pt x="589" y="27"/>
                    </a:lnTo>
                    <a:lnTo>
                      <a:pt x="629" y="13"/>
                    </a:lnTo>
                    <a:lnTo>
                      <a:pt x="683" y="27"/>
                    </a:lnTo>
                    <a:lnTo>
                      <a:pt x="708" y="0"/>
                    </a:lnTo>
                    <a:lnTo>
                      <a:pt x="722" y="27"/>
                    </a:lnTo>
                    <a:lnTo>
                      <a:pt x="735" y="13"/>
                    </a:lnTo>
                    <a:lnTo>
                      <a:pt x="748" y="40"/>
                    </a:lnTo>
                    <a:lnTo>
                      <a:pt x="842" y="40"/>
                    </a:lnTo>
                    <a:lnTo>
                      <a:pt x="856" y="94"/>
                    </a:lnTo>
                    <a:lnTo>
                      <a:pt x="802" y="106"/>
                    </a:lnTo>
                    <a:lnTo>
                      <a:pt x="789" y="159"/>
                    </a:lnTo>
                    <a:lnTo>
                      <a:pt x="802" y="240"/>
                    </a:lnTo>
                    <a:lnTo>
                      <a:pt x="748" y="294"/>
                    </a:lnTo>
                    <a:lnTo>
                      <a:pt x="775" y="307"/>
                    </a:lnTo>
                    <a:lnTo>
                      <a:pt x="856" y="374"/>
                    </a:lnTo>
                    <a:lnTo>
                      <a:pt x="829" y="374"/>
                    </a:lnTo>
                    <a:lnTo>
                      <a:pt x="789" y="401"/>
                    </a:lnTo>
                    <a:lnTo>
                      <a:pt x="762" y="374"/>
                    </a:lnTo>
                    <a:lnTo>
                      <a:pt x="722" y="388"/>
                    </a:lnTo>
                    <a:lnTo>
                      <a:pt x="708" y="415"/>
                    </a:lnTo>
                    <a:lnTo>
                      <a:pt x="670" y="428"/>
                    </a:lnTo>
                    <a:lnTo>
                      <a:pt x="629" y="455"/>
                    </a:lnTo>
                    <a:lnTo>
                      <a:pt x="629" y="482"/>
                    </a:lnTo>
                    <a:lnTo>
                      <a:pt x="603" y="482"/>
                    </a:lnTo>
                    <a:lnTo>
                      <a:pt x="616" y="520"/>
                    </a:lnTo>
                    <a:lnTo>
                      <a:pt x="629" y="560"/>
                    </a:lnTo>
                    <a:lnTo>
                      <a:pt x="589" y="574"/>
                    </a:lnTo>
                    <a:lnTo>
                      <a:pt x="508" y="601"/>
                    </a:lnTo>
                    <a:lnTo>
                      <a:pt x="441" y="574"/>
                    </a:lnTo>
                    <a:lnTo>
                      <a:pt x="428" y="587"/>
                    </a:lnTo>
                    <a:lnTo>
                      <a:pt x="388" y="560"/>
                    </a:lnTo>
                    <a:lnTo>
                      <a:pt x="334" y="574"/>
                    </a:lnTo>
                    <a:lnTo>
                      <a:pt x="282" y="614"/>
                    </a:lnTo>
                    <a:lnTo>
                      <a:pt x="242" y="628"/>
                    </a:lnTo>
                    <a:lnTo>
                      <a:pt x="201" y="628"/>
                    </a:lnTo>
                    <a:lnTo>
                      <a:pt x="215" y="641"/>
                    </a:lnTo>
                    <a:lnTo>
                      <a:pt x="174" y="641"/>
                    </a:lnTo>
                    <a:lnTo>
                      <a:pt x="174" y="628"/>
                    </a:lnTo>
                    <a:lnTo>
                      <a:pt x="174" y="574"/>
                    </a:lnTo>
                    <a:lnTo>
                      <a:pt x="148" y="574"/>
                    </a:lnTo>
                    <a:lnTo>
                      <a:pt x="148" y="547"/>
                    </a:lnTo>
                    <a:lnTo>
                      <a:pt x="121" y="520"/>
                    </a:lnTo>
                    <a:lnTo>
                      <a:pt x="94" y="520"/>
                    </a:lnTo>
                    <a:lnTo>
                      <a:pt x="54" y="482"/>
                    </a:lnTo>
                    <a:lnTo>
                      <a:pt x="80" y="468"/>
                    </a:lnTo>
                    <a:lnTo>
                      <a:pt x="67" y="428"/>
                    </a:lnTo>
                    <a:lnTo>
                      <a:pt x="54" y="388"/>
                    </a:lnTo>
                    <a:lnTo>
                      <a:pt x="67" y="374"/>
                    </a:lnTo>
                    <a:lnTo>
                      <a:pt x="80" y="374"/>
                    </a:lnTo>
                    <a:lnTo>
                      <a:pt x="94" y="361"/>
                    </a:lnTo>
                    <a:lnTo>
                      <a:pt x="107" y="334"/>
                    </a:lnTo>
                    <a:lnTo>
                      <a:pt x="121" y="307"/>
                    </a:lnTo>
                    <a:lnTo>
                      <a:pt x="107" y="307"/>
                    </a:lnTo>
                    <a:lnTo>
                      <a:pt x="94" y="280"/>
                    </a:lnTo>
                    <a:lnTo>
                      <a:pt x="67" y="267"/>
                    </a:lnTo>
                    <a:lnTo>
                      <a:pt x="27" y="240"/>
                    </a:lnTo>
                    <a:lnTo>
                      <a:pt x="13" y="200"/>
                    </a:lnTo>
                    <a:lnTo>
                      <a:pt x="0" y="173"/>
                    </a:lnTo>
                    <a:lnTo>
                      <a:pt x="27" y="159"/>
                    </a:lnTo>
                    <a:lnTo>
                      <a:pt x="40" y="132"/>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solidFill>
                    <a:prstClr val="black"/>
                  </a:solidFill>
                  <a:latin typeface="Corbel" panose="020B0503020204020204" pitchFamily="34" charset="0"/>
                </a:endParaRPr>
              </a:p>
            </p:txBody>
          </p:sp>
          <p:sp>
            <p:nvSpPr>
              <p:cNvPr id="76" name="Freeform 175">
                <a:extLst>
                  <a:ext uri="{FF2B5EF4-FFF2-40B4-BE49-F238E27FC236}">
                    <a16:creationId xmlns:a16="http://schemas.microsoft.com/office/drawing/2014/main" id="{D45A688B-45FE-280F-9411-0A999C05B3C9}"/>
                  </a:ext>
                </a:extLst>
              </p:cNvPr>
              <p:cNvSpPr>
                <a:spLocks/>
              </p:cNvSpPr>
              <p:nvPr/>
            </p:nvSpPr>
            <p:spPr bwMode="gray">
              <a:xfrm>
                <a:off x="5355073" y="-801882"/>
                <a:ext cx="1406" cy="835"/>
              </a:xfrm>
              <a:custGeom>
                <a:avLst/>
                <a:gdLst>
                  <a:gd name="T0" fmla="*/ 4 w 2812"/>
                  <a:gd name="T1" fmla="*/ 7 h 1669"/>
                  <a:gd name="T2" fmla="*/ 3 w 2812"/>
                  <a:gd name="T3" fmla="*/ 7 h 1669"/>
                  <a:gd name="T4" fmla="*/ 3 w 2812"/>
                  <a:gd name="T5" fmla="*/ 8 h 1669"/>
                  <a:gd name="T6" fmla="*/ 2 w 2812"/>
                  <a:gd name="T7" fmla="*/ 8 h 1669"/>
                  <a:gd name="T8" fmla="*/ 1 w 2812"/>
                  <a:gd name="T9" fmla="*/ 8 h 1669"/>
                  <a:gd name="T10" fmla="*/ 1 w 2812"/>
                  <a:gd name="T11" fmla="*/ 10 h 1669"/>
                  <a:gd name="T12" fmla="*/ 2 w 2812"/>
                  <a:gd name="T13" fmla="*/ 10 h 1669"/>
                  <a:gd name="T14" fmla="*/ 2 w 2812"/>
                  <a:gd name="T15" fmla="*/ 11 h 1669"/>
                  <a:gd name="T16" fmla="*/ 2 w 2812"/>
                  <a:gd name="T17" fmla="*/ 11 h 1669"/>
                  <a:gd name="T18" fmla="*/ 1 w 2812"/>
                  <a:gd name="T19" fmla="*/ 11 h 1669"/>
                  <a:gd name="T20" fmla="*/ 3 w 2812"/>
                  <a:gd name="T21" fmla="*/ 12 h 1669"/>
                  <a:gd name="T22" fmla="*/ 3 w 2812"/>
                  <a:gd name="T23" fmla="*/ 13 h 1669"/>
                  <a:gd name="T24" fmla="*/ 4 w 2812"/>
                  <a:gd name="T25" fmla="*/ 13 h 1669"/>
                  <a:gd name="T26" fmla="*/ 4 w 2812"/>
                  <a:gd name="T27" fmla="*/ 13 h 1669"/>
                  <a:gd name="T28" fmla="*/ 5 w 2812"/>
                  <a:gd name="T29" fmla="*/ 13 h 1669"/>
                  <a:gd name="T30" fmla="*/ 6 w 2812"/>
                  <a:gd name="T31" fmla="*/ 14 h 1669"/>
                  <a:gd name="T32" fmla="*/ 7 w 2812"/>
                  <a:gd name="T33" fmla="*/ 12 h 1669"/>
                  <a:gd name="T34" fmla="*/ 9 w 2812"/>
                  <a:gd name="T35" fmla="*/ 12 h 1669"/>
                  <a:gd name="T36" fmla="*/ 11 w 2812"/>
                  <a:gd name="T37" fmla="*/ 12 h 1669"/>
                  <a:gd name="T38" fmla="*/ 12 w 2812"/>
                  <a:gd name="T39" fmla="*/ 11 h 1669"/>
                  <a:gd name="T40" fmla="*/ 13 w 2812"/>
                  <a:gd name="T41" fmla="*/ 10 h 1669"/>
                  <a:gd name="T42" fmla="*/ 13 w 2812"/>
                  <a:gd name="T43" fmla="*/ 11 h 1669"/>
                  <a:gd name="T44" fmla="*/ 14 w 2812"/>
                  <a:gd name="T45" fmla="*/ 11 h 1669"/>
                  <a:gd name="T46" fmla="*/ 14 w 2812"/>
                  <a:gd name="T47" fmla="*/ 10 h 1669"/>
                  <a:gd name="T48" fmla="*/ 16 w 2812"/>
                  <a:gd name="T49" fmla="*/ 9 h 1669"/>
                  <a:gd name="T50" fmla="*/ 18 w 2812"/>
                  <a:gd name="T51" fmla="*/ 8 h 1669"/>
                  <a:gd name="T52" fmla="*/ 20 w 2812"/>
                  <a:gd name="T53" fmla="*/ 7 h 1669"/>
                  <a:gd name="T54" fmla="*/ 21 w 2812"/>
                  <a:gd name="T55" fmla="*/ 6 h 1669"/>
                  <a:gd name="T56" fmla="*/ 22 w 2812"/>
                  <a:gd name="T57" fmla="*/ 6 h 1669"/>
                  <a:gd name="T58" fmla="*/ 22 w 2812"/>
                  <a:gd name="T59" fmla="*/ 5 h 1669"/>
                  <a:gd name="T60" fmla="*/ 21 w 2812"/>
                  <a:gd name="T61" fmla="*/ 5 h 1669"/>
                  <a:gd name="T62" fmla="*/ 21 w 2812"/>
                  <a:gd name="T63" fmla="*/ 4 h 1669"/>
                  <a:gd name="T64" fmla="*/ 21 w 2812"/>
                  <a:gd name="T65" fmla="*/ 3 h 1669"/>
                  <a:gd name="T66" fmla="*/ 21 w 2812"/>
                  <a:gd name="T67" fmla="*/ 3 h 1669"/>
                  <a:gd name="T68" fmla="*/ 21 w 2812"/>
                  <a:gd name="T69" fmla="*/ 3 h 1669"/>
                  <a:gd name="T70" fmla="*/ 20 w 2812"/>
                  <a:gd name="T71" fmla="*/ 2 h 1669"/>
                  <a:gd name="T72" fmla="*/ 19 w 2812"/>
                  <a:gd name="T73" fmla="*/ 2 h 1669"/>
                  <a:gd name="T74" fmla="*/ 19 w 2812"/>
                  <a:gd name="T75" fmla="*/ 1 h 1669"/>
                  <a:gd name="T76" fmla="*/ 18 w 2812"/>
                  <a:gd name="T77" fmla="*/ 1 h 1669"/>
                  <a:gd name="T78" fmla="*/ 17 w 2812"/>
                  <a:gd name="T79" fmla="*/ 1 h 1669"/>
                  <a:gd name="T80" fmla="*/ 16 w 2812"/>
                  <a:gd name="T81" fmla="*/ 2 h 1669"/>
                  <a:gd name="T82" fmla="*/ 14 w 2812"/>
                  <a:gd name="T83" fmla="*/ 3 h 1669"/>
                  <a:gd name="T84" fmla="*/ 13 w 2812"/>
                  <a:gd name="T85" fmla="*/ 4 h 1669"/>
                  <a:gd name="T86" fmla="*/ 12 w 2812"/>
                  <a:gd name="T87" fmla="*/ 4 h 1669"/>
                  <a:gd name="T88" fmla="*/ 12 w 2812"/>
                  <a:gd name="T89" fmla="*/ 4 h 1669"/>
                  <a:gd name="T90" fmla="*/ 12 w 2812"/>
                  <a:gd name="T91" fmla="*/ 4 h 1669"/>
                  <a:gd name="T92" fmla="*/ 11 w 2812"/>
                  <a:gd name="T93" fmla="*/ 4 h 1669"/>
                  <a:gd name="T94" fmla="*/ 11 w 2812"/>
                  <a:gd name="T95" fmla="*/ 4 h 1669"/>
                  <a:gd name="T96" fmla="*/ 11 w 2812"/>
                  <a:gd name="T97" fmla="*/ 4 h 1669"/>
                  <a:gd name="T98" fmla="*/ 11 w 2812"/>
                  <a:gd name="T99" fmla="*/ 4 h 1669"/>
                  <a:gd name="T100" fmla="*/ 9 w 2812"/>
                  <a:gd name="T101" fmla="*/ 3 h 1669"/>
                  <a:gd name="T102" fmla="*/ 8 w 2812"/>
                  <a:gd name="T103" fmla="*/ 4 h 1669"/>
                  <a:gd name="T104" fmla="*/ 6 w 2812"/>
                  <a:gd name="T105" fmla="*/ 6 h 1669"/>
                  <a:gd name="T106" fmla="*/ 4 w 2812"/>
                  <a:gd name="T107" fmla="*/ 6 h 16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12"/>
                  <a:gd name="T163" fmla="*/ 0 h 1669"/>
                  <a:gd name="T164" fmla="*/ 2812 w 2812"/>
                  <a:gd name="T165" fmla="*/ 1669 h 16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12" h="1669">
                    <a:moveTo>
                      <a:pt x="389" y="748"/>
                    </a:moveTo>
                    <a:lnTo>
                      <a:pt x="376" y="775"/>
                    </a:lnTo>
                    <a:lnTo>
                      <a:pt x="376" y="802"/>
                    </a:lnTo>
                    <a:lnTo>
                      <a:pt x="416" y="827"/>
                    </a:lnTo>
                    <a:lnTo>
                      <a:pt x="455" y="814"/>
                    </a:lnTo>
                    <a:lnTo>
                      <a:pt x="509" y="814"/>
                    </a:lnTo>
                    <a:lnTo>
                      <a:pt x="468" y="840"/>
                    </a:lnTo>
                    <a:lnTo>
                      <a:pt x="441" y="840"/>
                    </a:lnTo>
                    <a:lnTo>
                      <a:pt x="416" y="854"/>
                    </a:lnTo>
                    <a:lnTo>
                      <a:pt x="389" y="854"/>
                    </a:lnTo>
                    <a:lnTo>
                      <a:pt x="363" y="881"/>
                    </a:lnTo>
                    <a:lnTo>
                      <a:pt x="376" y="894"/>
                    </a:lnTo>
                    <a:lnTo>
                      <a:pt x="416" y="894"/>
                    </a:lnTo>
                    <a:lnTo>
                      <a:pt x="403" y="908"/>
                    </a:lnTo>
                    <a:lnTo>
                      <a:pt x="363" y="921"/>
                    </a:lnTo>
                    <a:lnTo>
                      <a:pt x="349" y="934"/>
                    </a:lnTo>
                    <a:lnTo>
                      <a:pt x="309" y="948"/>
                    </a:lnTo>
                    <a:lnTo>
                      <a:pt x="269" y="948"/>
                    </a:lnTo>
                    <a:lnTo>
                      <a:pt x="242" y="961"/>
                    </a:lnTo>
                    <a:lnTo>
                      <a:pt x="255" y="921"/>
                    </a:lnTo>
                    <a:lnTo>
                      <a:pt x="201" y="921"/>
                    </a:lnTo>
                    <a:lnTo>
                      <a:pt x="201" y="948"/>
                    </a:lnTo>
                    <a:lnTo>
                      <a:pt x="228" y="961"/>
                    </a:lnTo>
                    <a:lnTo>
                      <a:pt x="215" y="975"/>
                    </a:lnTo>
                    <a:lnTo>
                      <a:pt x="188" y="988"/>
                    </a:lnTo>
                    <a:lnTo>
                      <a:pt x="161" y="975"/>
                    </a:lnTo>
                    <a:lnTo>
                      <a:pt x="148" y="961"/>
                    </a:lnTo>
                    <a:lnTo>
                      <a:pt x="134" y="961"/>
                    </a:lnTo>
                    <a:lnTo>
                      <a:pt x="121" y="975"/>
                    </a:lnTo>
                    <a:lnTo>
                      <a:pt x="94" y="988"/>
                    </a:lnTo>
                    <a:lnTo>
                      <a:pt x="67" y="1028"/>
                    </a:lnTo>
                    <a:lnTo>
                      <a:pt x="40" y="1069"/>
                    </a:lnTo>
                    <a:lnTo>
                      <a:pt x="0" y="1096"/>
                    </a:lnTo>
                    <a:lnTo>
                      <a:pt x="13" y="1134"/>
                    </a:lnTo>
                    <a:lnTo>
                      <a:pt x="13" y="1188"/>
                    </a:lnTo>
                    <a:lnTo>
                      <a:pt x="54" y="1188"/>
                    </a:lnTo>
                    <a:lnTo>
                      <a:pt x="94" y="1147"/>
                    </a:lnTo>
                    <a:lnTo>
                      <a:pt x="121" y="1134"/>
                    </a:lnTo>
                    <a:lnTo>
                      <a:pt x="148" y="1161"/>
                    </a:lnTo>
                    <a:lnTo>
                      <a:pt x="121" y="1188"/>
                    </a:lnTo>
                    <a:lnTo>
                      <a:pt x="121" y="1201"/>
                    </a:lnTo>
                    <a:lnTo>
                      <a:pt x="148" y="1241"/>
                    </a:lnTo>
                    <a:lnTo>
                      <a:pt x="134" y="1255"/>
                    </a:lnTo>
                    <a:lnTo>
                      <a:pt x="161" y="1268"/>
                    </a:lnTo>
                    <a:lnTo>
                      <a:pt x="201" y="1255"/>
                    </a:lnTo>
                    <a:lnTo>
                      <a:pt x="188" y="1282"/>
                    </a:lnTo>
                    <a:lnTo>
                      <a:pt x="174" y="1309"/>
                    </a:lnTo>
                    <a:lnTo>
                      <a:pt x="148" y="1295"/>
                    </a:lnTo>
                    <a:lnTo>
                      <a:pt x="148" y="1309"/>
                    </a:lnTo>
                    <a:lnTo>
                      <a:pt x="174" y="1335"/>
                    </a:lnTo>
                    <a:lnTo>
                      <a:pt x="201" y="1349"/>
                    </a:lnTo>
                    <a:lnTo>
                      <a:pt x="174" y="1376"/>
                    </a:lnTo>
                    <a:lnTo>
                      <a:pt x="148" y="1362"/>
                    </a:lnTo>
                    <a:lnTo>
                      <a:pt x="134" y="1349"/>
                    </a:lnTo>
                    <a:lnTo>
                      <a:pt x="121" y="1322"/>
                    </a:lnTo>
                    <a:lnTo>
                      <a:pt x="94" y="1322"/>
                    </a:lnTo>
                    <a:lnTo>
                      <a:pt x="107" y="1349"/>
                    </a:lnTo>
                    <a:lnTo>
                      <a:pt x="121" y="1376"/>
                    </a:lnTo>
                    <a:lnTo>
                      <a:pt x="121" y="1389"/>
                    </a:lnTo>
                    <a:lnTo>
                      <a:pt x="94" y="1389"/>
                    </a:lnTo>
                    <a:lnTo>
                      <a:pt x="107" y="1416"/>
                    </a:lnTo>
                    <a:lnTo>
                      <a:pt x="161" y="1430"/>
                    </a:lnTo>
                    <a:lnTo>
                      <a:pt x="174" y="1403"/>
                    </a:lnTo>
                    <a:lnTo>
                      <a:pt x="201" y="1430"/>
                    </a:lnTo>
                    <a:lnTo>
                      <a:pt x="228" y="1416"/>
                    </a:lnTo>
                    <a:lnTo>
                      <a:pt x="269" y="1443"/>
                    </a:lnTo>
                    <a:lnTo>
                      <a:pt x="269" y="1468"/>
                    </a:lnTo>
                    <a:lnTo>
                      <a:pt x="215" y="1481"/>
                    </a:lnTo>
                    <a:lnTo>
                      <a:pt x="215" y="1508"/>
                    </a:lnTo>
                    <a:lnTo>
                      <a:pt x="255" y="1495"/>
                    </a:lnTo>
                    <a:lnTo>
                      <a:pt x="269" y="1522"/>
                    </a:lnTo>
                    <a:lnTo>
                      <a:pt x="295" y="1549"/>
                    </a:lnTo>
                    <a:lnTo>
                      <a:pt x="322" y="1549"/>
                    </a:lnTo>
                    <a:lnTo>
                      <a:pt x="336" y="1575"/>
                    </a:lnTo>
                    <a:lnTo>
                      <a:pt x="309" y="1589"/>
                    </a:lnTo>
                    <a:lnTo>
                      <a:pt x="309" y="1616"/>
                    </a:lnTo>
                    <a:lnTo>
                      <a:pt x="363" y="1602"/>
                    </a:lnTo>
                    <a:lnTo>
                      <a:pt x="416" y="1575"/>
                    </a:lnTo>
                    <a:lnTo>
                      <a:pt x="455" y="1562"/>
                    </a:lnTo>
                    <a:lnTo>
                      <a:pt x="430" y="1616"/>
                    </a:lnTo>
                    <a:lnTo>
                      <a:pt x="376" y="1616"/>
                    </a:lnTo>
                    <a:lnTo>
                      <a:pt x="349" y="1656"/>
                    </a:lnTo>
                    <a:lnTo>
                      <a:pt x="376" y="1669"/>
                    </a:lnTo>
                    <a:lnTo>
                      <a:pt x="416" y="1629"/>
                    </a:lnTo>
                    <a:lnTo>
                      <a:pt x="441" y="1629"/>
                    </a:lnTo>
                    <a:lnTo>
                      <a:pt x="468" y="1629"/>
                    </a:lnTo>
                    <a:lnTo>
                      <a:pt x="455" y="1602"/>
                    </a:lnTo>
                    <a:lnTo>
                      <a:pt x="495" y="1589"/>
                    </a:lnTo>
                    <a:lnTo>
                      <a:pt x="535" y="1616"/>
                    </a:lnTo>
                    <a:lnTo>
                      <a:pt x="562" y="1616"/>
                    </a:lnTo>
                    <a:lnTo>
                      <a:pt x="576" y="1602"/>
                    </a:lnTo>
                    <a:lnTo>
                      <a:pt x="603" y="1602"/>
                    </a:lnTo>
                    <a:lnTo>
                      <a:pt x="603" y="1629"/>
                    </a:lnTo>
                    <a:lnTo>
                      <a:pt x="629" y="1656"/>
                    </a:lnTo>
                    <a:lnTo>
                      <a:pt x="670" y="1669"/>
                    </a:lnTo>
                    <a:lnTo>
                      <a:pt x="724" y="1669"/>
                    </a:lnTo>
                    <a:lnTo>
                      <a:pt x="764" y="1643"/>
                    </a:lnTo>
                    <a:lnTo>
                      <a:pt x="791" y="1616"/>
                    </a:lnTo>
                    <a:lnTo>
                      <a:pt x="831" y="1629"/>
                    </a:lnTo>
                    <a:lnTo>
                      <a:pt x="831" y="1589"/>
                    </a:lnTo>
                    <a:lnTo>
                      <a:pt x="818" y="1549"/>
                    </a:lnTo>
                    <a:lnTo>
                      <a:pt x="804" y="1522"/>
                    </a:lnTo>
                    <a:lnTo>
                      <a:pt x="818" y="1495"/>
                    </a:lnTo>
                    <a:lnTo>
                      <a:pt x="858" y="1495"/>
                    </a:lnTo>
                    <a:lnTo>
                      <a:pt x="871" y="1481"/>
                    </a:lnTo>
                    <a:lnTo>
                      <a:pt x="963" y="1481"/>
                    </a:lnTo>
                    <a:lnTo>
                      <a:pt x="1044" y="1495"/>
                    </a:lnTo>
                    <a:lnTo>
                      <a:pt x="1098" y="1522"/>
                    </a:lnTo>
                    <a:lnTo>
                      <a:pt x="1125" y="1549"/>
                    </a:lnTo>
                    <a:lnTo>
                      <a:pt x="1152" y="1549"/>
                    </a:lnTo>
                    <a:lnTo>
                      <a:pt x="1178" y="1562"/>
                    </a:lnTo>
                    <a:lnTo>
                      <a:pt x="1219" y="1522"/>
                    </a:lnTo>
                    <a:lnTo>
                      <a:pt x="1259" y="1508"/>
                    </a:lnTo>
                    <a:lnTo>
                      <a:pt x="1299" y="1495"/>
                    </a:lnTo>
                    <a:lnTo>
                      <a:pt x="1326" y="1468"/>
                    </a:lnTo>
                    <a:lnTo>
                      <a:pt x="1353" y="1443"/>
                    </a:lnTo>
                    <a:lnTo>
                      <a:pt x="1367" y="1403"/>
                    </a:lnTo>
                    <a:lnTo>
                      <a:pt x="1380" y="1349"/>
                    </a:lnTo>
                    <a:lnTo>
                      <a:pt x="1407" y="1322"/>
                    </a:lnTo>
                    <a:lnTo>
                      <a:pt x="1472" y="1309"/>
                    </a:lnTo>
                    <a:lnTo>
                      <a:pt x="1499" y="1322"/>
                    </a:lnTo>
                    <a:lnTo>
                      <a:pt x="1539" y="1322"/>
                    </a:lnTo>
                    <a:lnTo>
                      <a:pt x="1566" y="1295"/>
                    </a:lnTo>
                    <a:lnTo>
                      <a:pt x="1553" y="1268"/>
                    </a:lnTo>
                    <a:lnTo>
                      <a:pt x="1580" y="1255"/>
                    </a:lnTo>
                    <a:lnTo>
                      <a:pt x="1607" y="1228"/>
                    </a:lnTo>
                    <a:lnTo>
                      <a:pt x="1620" y="1228"/>
                    </a:lnTo>
                    <a:lnTo>
                      <a:pt x="1647" y="1255"/>
                    </a:lnTo>
                    <a:lnTo>
                      <a:pt x="1647" y="1282"/>
                    </a:lnTo>
                    <a:lnTo>
                      <a:pt x="1633" y="1309"/>
                    </a:lnTo>
                    <a:lnTo>
                      <a:pt x="1633" y="1322"/>
                    </a:lnTo>
                    <a:lnTo>
                      <a:pt x="1607" y="1335"/>
                    </a:lnTo>
                    <a:lnTo>
                      <a:pt x="1633" y="1362"/>
                    </a:lnTo>
                    <a:lnTo>
                      <a:pt x="1660" y="1389"/>
                    </a:lnTo>
                    <a:lnTo>
                      <a:pt x="1674" y="1416"/>
                    </a:lnTo>
                    <a:lnTo>
                      <a:pt x="1701" y="1416"/>
                    </a:lnTo>
                    <a:lnTo>
                      <a:pt x="1687" y="1376"/>
                    </a:lnTo>
                    <a:lnTo>
                      <a:pt x="1714" y="1362"/>
                    </a:lnTo>
                    <a:lnTo>
                      <a:pt x="1714" y="1335"/>
                    </a:lnTo>
                    <a:lnTo>
                      <a:pt x="1701" y="1322"/>
                    </a:lnTo>
                    <a:lnTo>
                      <a:pt x="1754" y="1309"/>
                    </a:lnTo>
                    <a:lnTo>
                      <a:pt x="1727" y="1282"/>
                    </a:lnTo>
                    <a:lnTo>
                      <a:pt x="1714" y="1255"/>
                    </a:lnTo>
                    <a:lnTo>
                      <a:pt x="1714" y="1201"/>
                    </a:lnTo>
                    <a:lnTo>
                      <a:pt x="1768" y="1201"/>
                    </a:lnTo>
                    <a:lnTo>
                      <a:pt x="1795" y="1228"/>
                    </a:lnTo>
                    <a:lnTo>
                      <a:pt x="1822" y="1201"/>
                    </a:lnTo>
                    <a:lnTo>
                      <a:pt x="1848" y="1161"/>
                    </a:lnTo>
                    <a:lnTo>
                      <a:pt x="1902" y="1134"/>
                    </a:lnTo>
                    <a:lnTo>
                      <a:pt x="1929" y="1096"/>
                    </a:lnTo>
                    <a:lnTo>
                      <a:pt x="1942" y="1082"/>
                    </a:lnTo>
                    <a:lnTo>
                      <a:pt x="2008" y="1122"/>
                    </a:lnTo>
                    <a:lnTo>
                      <a:pt x="2062" y="1082"/>
                    </a:lnTo>
                    <a:lnTo>
                      <a:pt x="2142" y="1042"/>
                    </a:lnTo>
                    <a:lnTo>
                      <a:pt x="2182" y="1015"/>
                    </a:lnTo>
                    <a:lnTo>
                      <a:pt x="2209" y="975"/>
                    </a:lnTo>
                    <a:lnTo>
                      <a:pt x="2236" y="934"/>
                    </a:lnTo>
                    <a:lnTo>
                      <a:pt x="2277" y="908"/>
                    </a:lnTo>
                    <a:lnTo>
                      <a:pt x="2317" y="881"/>
                    </a:lnTo>
                    <a:lnTo>
                      <a:pt x="2371" y="867"/>
                    </a:lnTo>
                    <a:lnTo>
                      <a:pt x="2411" y="827"/>
                    </a:lnTo>
                    <a:lnTo>
                      <a:pt x="2451" y="802"/>
                    </a:lnTo>
                    <a:lnTo>
                      <a:pt x="2478" y="789"/>
                    </a:lnTo>
                    <a:lnTo>
                      <a:pt x="2492" y="802"/>
                    </a:lnTo>
                    <a:lnTo>
                      <a:pt x="2530" y="789"/>
                    </a:lnTo>
                    <a:lnTo>
                      <a:pt x="2516" y="748"/>
                    </a:lnTo>
                    <a:lnTo>
                      <a:pt x="2570" y="721"/>
                    </a:lnTo>
                    <a:lnTo>
                      <a:pt x="2584" y="708"/>
                    </a:lnTo>
                    <a:lnTo>
                      <a:pt x="2651" y="708"/>
                    </a:lnTo>
                    <a:lnTo>
                      <a:pt x="2678" y="681"/>
                    </a:lnTo>
                    <a:lnTo>
                      <a:pt x="2705" y="681"/>
                    </a:lnTo>
                    <a:lnTo>
                      <a:pt x="2705" y="641"/>
                    </a:lnTo>
                    <a:lnTo>
                      <a:pt x="2745" y="641"/>
                    </a:lnTo>
                    <a:lnTo>
                      <a:pt x="2745" y="681"/>
                    </a:lnTo>
                    <a:lnTo>
                      <a:pt x="2772" y="695"/>
                    </a:lnTo>
                    <a:lnTo>
                      <a:pt x="2799" y="668"/>
                    </a:lnTo>
                    <a:lnTo>
                      <a:pt x="2785" y="641"/>
                    </a:lnTo>
                    <a:lnTo>
                      <a:pt x="2812" y="627"/>
                    </a:lnTo>
                    <a:lnTo>
                      <a:pt x="2812" y="600"/>
                    </a:lnTo>
                    <a:lnTo>
                      <a:pt x="2799" y="587"/>
                    </a:lnTo>
                    <a:lnTo>
                      <a:pt x="2785" y="600"/>
                    </a:lnTo>
                    <a:lnTo>
                      <a:pt x="2758" y="574"/>
                    </a:lnTo>
                    <a:lnTo>
                      <a:pt x="2745" y="533"/>
                    </a:lnTo>
                    <a:lnTo>
                      <a:pt x="2731" y="547"/>
                    </a:lnTo>
                    <a:lnTo>
                      <a:pt x="2691" y="533"/>
                    </a:lnTo>
                    <a:lnTo>
                      <a:pt x="2678" y="547"/>
                    </a:lnTo>
                    <a:lnTo>
                      <a:pt x="2678" y="482"/>
                    </a:lnTo>
                    <a:lnTo>
                      <a:pt x="2678" y="441"/>
                    </a:lnTo>
                    <a:lnTo>
                      <a:pt x="2637" y="455"/>
                    </a:lnTo>
                    <a:lnTo>
                      <a:pt x="2637" y="414"/>
                    </a:lnTo>
                    <a:lnTo>
                      <a:pt x="2637" y="412"/>
                    </a:lnTo>
                    <a:lnTo>
                      <a:pt x="2635" y="411"/>
                    </a:lnTo>
                    <a:lnTo>
                      <a:pt x="2635" y="407"/>
                    </a:lnTo>
                    <a:lnTo>
                      <a:pt x="2634" y="401"/>
                    </a:lnTo>
                    <a:lnTo>
                      <a:pt x="2630" y="393"/>
                    </a:lnTo>
                    <a:lnTo>
                      <a:pt x="2626" y="386"/>
                    </a:lnTo>
                    <a:lnTo>
                      <a:pt x="2620" y="380"/>
                    </a:lnTo>
                    <a:lnTo>
                      <a:pt x="2618" y="378"/>
                    </a:lnTo>
                    <a:lnTo>
                      <a:pt x="2616" y="376"/>
                    </a:lnTo>
                    <a:lnTo>
                      <a:pt x="2614" y="374"/>
                    </a:lnTo>
                    <a:lnTo>
                      <a:pt x="2611" y="374"/>
                    </a:lnTo>
                    <a:lnTo>
                      <a:pt x="2601" y="374"/>
                    </a:lnTo>
                    <a:lnTo>
                      <a:pt x="2597" y="374"/>
                    </a:lnTo>
                    <a:lnTo>
                      <a:pt x="2593" y="374"/>
                    </a:lnTo>
                    <a:lnTo>
                      <a:pt x="2589" y="374"/>
                    </a:lnTo>
                    <a:lnTo>
                      <a:pt x="2586" y="374"/>
                    </a:lnTo>
                    <a:lnTo>
                      <a:pt x="2584" y="374"/>
                    </a:lnTo>
                    <a:lnTo>
                      <a:pt x="2570" y="334"/>
                    </a:lnTo>
                    <a:lnTo>
                      <a:pt x="2543" y="320"/>
                    </a:lnTo>
                    <a:lnTo>
                      <a:pt x="2516" y="293"/>
                    </a:lnTo>
                    <a:lnTo>
                      <a:pt x="2557" y="280"/>
                    </a:lnTo>
                    <a:lnTo>
                      <a:pt x="2570" y="253"/>
                    </a:lnTo>
                    <a:lnTo>
                      <a:pt x="2557" y="240"/>
                    </a:lnTo>
                    <a:lnTo>
                      <a:pt x="2557" y="199"/>
                    </a:lnTo>
                    <a:lnTo>
                      <a:pt x="2584" y="186"/>
                    </a:lnTo>
                    <a:lnTo>
                      <a:pt x="2543" y="186"/>
                    </a:lnTo>
                    <a:lnTo>
                      <a:pt x="2543" y="173"/>
                    </a:lnTo>
                    <a:lnTo>
                      <a:pt x="2478" y="173"/>
                    </a:lnTo>
                    <a:lnTo>
                      <a:pt x="2465" y="199"/>
                    </a:lnTo>
                    <a:lnTo>
                      <a:pt x="2424" y="199"/>
                    </a:lnTo>
                    <a:lnTo>
                      <a:pt x="2424" y="213"/>
                    </a:lnTo>
                    <a:lnTo>
                      <a:pt x="2397" y="173"/>
                    </a:lnTo>
                    <a:lnTo>
                      <a:pt x="2384" y="148"/>
                    </a:lnTo>
                    <a:lnTo>
                      <a:pt x="2357" y="148"/>
                    </a:lnTo>
                    <a:lnTo>
                      <a:pt x="2371" y="134"/>
                    </a:lnTo>
                    <a:lnTo>
                      <a:pt x="2371" y="107"/>
                    </a:lnTo>
                    <a:lnTo>
                      <a:pt x="2371" y="80"/>
                    </a:lnTo>
                    <a:lnTo>
                      <a:pt x="2330" y="54"/>
                    </a:lnTo>
                    <a:lnTo>
                      <a:pt x="2290" y="40"/>
                    </a:lnTo>
                    <a:lnTo>
                      <a:pt x="2263" y="54"/>
                    </a:lnTo>
                    <a:lnTo>
                      <a:pt x="2250" y="27"/>
                    </a:lnTo>
                    <a:lnTo>
                      <a:pt x="2209" y="13"/>
                    </a:lnTo>
                    <a:lnTo>
                      <a:pt x="2182" y="0"/>
                    </a:lnTo>
                    <a:lnTo>
                      <a:pt x="2156" y="13"/>
                    </a:lnTo>
                    <a:lnTo>
                      <a:pt x="2142" y="40"/>
                    </a:lnTo>
                    <a:lnTo>
                      <a:pt x="2115" y="54"/>
                    </a:lnTo>
                    <a:lnTo>
                      <a:pt x="2088" y="67"/>
                    </a:lnTo>
                    <a:lnTo>
                      <a:pt x="2062" y="80"/>
                    </a:lnTo>
                    <a:lnTo>
                      <a:pt x="2048" y="94"/>
                    </a:lnTo>
                    <a:lnTo>
                      <a:pt x="1994" y="134"/>
                    </a:lnTo>
                    <a:lnTo>
                      <a:pt x="1983" y="161"/>
                    </a:lnTo>
                    <a:lnTo>
                      <a:pt x="1969" y="186"/>
                    </a:lnTo>
                    <a:lnTo>
                      <a:pt x="1942" y="213"/>
                    </a:lnTo>
                    <a:lnTo>
                      <a:pt x="1929" y="240"/>
                    </a:lnTo>
                    <a:lnTo>
                      <a:pt x="1889" y="267"/>
                    </a:lnTo>
                    <a:lnTo>
                      <a:pt x="1889" y="280"/>
                    </a:lnTo>
                    <a:lnTo>
                      <a:pt x="1822" y="280"/>
                    </a:lnTo>
                    <a:lnTo>
                      <a:pt x="1795" y="293"/>
                    </a:lnTo>
                    <a:lnTo>
                      <a:pt x="1781" y="293"/>
                    </a:lnTo>
                    <a:lnTo>
                      <a:pt x="1741" y="307"/>
                    </a:lnTo>
                    <a:lnTo>
                      <a:pt x="1714" y="334"/>
                    </a:lnTo>
                    <a:lnTo>
                      <a:pt x="1687" y="361"/>
                    </a:lnTo>
                    <a:lnTo>
                      <a:pt x="1660" y="374"/>
                    </a:lnTo>
                    <a:lnTo>
                      <a:pt x="1647" y="387"/>
                    </a:lnTo>
                    <a:lnTo>
                      <a:pt x="1620" y="387"/>
                    </a:lnTo>
                    <a:lnTo>
                      <a:pt x="1593" y="387"/>
                    </a:lnTo>
                    <a:lnTo>
                      <a:pt x="1580" y="401"/>
                    </a:lnTo>
                    <a:lnTo>
                      <a:pt x="1553" y="401"/>
                    </a:lnTo>
                    <a:lnTo>
                      <a:pt x="1539" y="374"/>
                    </a:lnTo>
                    <a:lnTo>
                      <a:pt x="1526" y="401"/>
                    </a:lnTo>
                    <a:lnTo>
                      <a:pt x="1524" y="401"/>
                    </a:lnTo>
                    <a:lnTo>
                      <a:pt x="1522" y="401"/>
                    </a:lnTo>
                    <a:lnTo>
                      <a:pt x="1518" y="401"/>
                    </a:lnTo>
                    <a:lnTo>
                      <a:pt x="1514" y="401"/>
                    </a:lnTo>
                    <a:lnTo>
                      <a:pt x="1509" y="401"/>
                    </a:lnTo>
                    <a:lnTo>
                      <a:pt x="1499" y="401"/>
                    </a:lnTo>
                    <a:lnTo>
                      <a:pt x="1493" y="401"/>
                    </a:lnTo>
                    <a:lnTo>
                      <a:pt x="1488" y="403"/>
                    </a:lnTo>
                    <a:lnTo>
                      <a:pt x="1482" y="405"/>
                    </a:lnTo>
                    <a:lnTo>
                      <a:pt x="1474" y="407"/>
                    </a:lnTo>
                    <a:lnTo>
                      <a:pt x="1468" y="409"/>
                    </a:lnTo>
                    <a:lnTo>
                      <a:pt x="1464" y="411"/>
                    </a:lnTo>
                    <a:lnTo>
                      <a:pt x="1463" y="412"/>
                    </a:lnTo>
                    <a:lnTo>
                      <a:pt x="1461" y="412"/>
                    </a:lnTo>
                    <a:lnTo>
                      <a:pt x="1461" y="414"/>
                    </a:lnTo>
                    <a:lnTo>
                      <a:pt x="1447" y="414"/>
                    </a:lnTo>
                    <a:lnTo>
                      <a:pt x="1434" y="387"/>
                    </a:lnTo>
                    <a:lnTo>
                      <a:pt x="1407" y="387"/>
                    </a:lnTo>
                    <a:lnTo>
                      <a:pt x="1380" y="401"/>
                    </a:lnTo>
                    <a:lnTo>
                      <a:pt x="1367" y="428"/>
                    </a:lnTo>
                    <a:lnTo>
                      <a:pt x="1365" y="428"/>
                    </a:lnTo>
                    <a:lnTo>
                      <a:pt x="1363" y="428"/>
                    </a:lnTo>
                    <a:lnTo>
                      <a:pt x="1361" y="428"/>
                    </a:lnTo>
                    <a:lnTo>
                      <a:pt x="1357" y="428"/>
                    </a:lnTo>
                    <a:lnTo>
                      <a:pt x="1353" y="428"/>
                    </a:lnTo>
                    <a:lnTo>
                      <a:pt x="1349" y="428"/>
                    </a:lnTo>
                    <a:lnTo>
                      <a:pt x="1340" y="428"/>
                    </a:lnTo>
                    <a:lnTo>
                      <a:pt x="1334" y="422"/>
                    </a:lnTo>
                    <a:lnTo>
                      <a:pt x="1326" y="414"/>
                    </a:lnTo>
                    <a:lnTo>
                      <a:pt x="1321" y="409"/>
                    </a:lnTo>
                    <a:lnTo>
                      <a:pt x="1315" y="403"/>
                    </a:lnTo>
                    <a:lnTo>
                      <a:pt x="1309" y="395"/>
                    </a:lnTo>
                    <a:lnTo>
                      <a:pt x="1303" y="391"/>
                    </a:lnTo>
                    <a:lnTo>
                      <a:pt x="1301" y="389"/>
                    </a:lnTo>
                    <a:lnTo>
                      <a:pt x="1299" y="387"/>
                    </a:lnTo>
                    <a:lnTo>
                      <a:pt x="1273" y="361"/>
                    </a:lnTo>
                    <a:lnTo>
                      <a:pt x="1246" y="387"/>
                    </a:lnTo>
                    <a:lnTo>
                      <a:pt x="1219" y="401"/>
                    </a:lnTo>
                    <a:lnTo>
                      <a:pt x="1165" y="401"/>
                    </a:lnTo>
                    <a:lnTo>
                      <a:pt x="1152" y="361"/>
                    </a:lnTo>
                    <a:lnTo>
                      <a:pt x="1111" y="347"/>
                    </a:lnTo>
                    <a:lnTo>
                      <a:pt x="1098" y="387"/>
                    </a:lnTo>
                    <a:lnTo>
                      <a:pt x="1044" y="401"/>
                    </a:lnTo>
                    <a:lnTo>
                      <a:pt x="1004" y="414"/>
                    </a:lnTo>
                    <a:lnTo>
                      <a:pt x="977" y="414"/>
                    </a:lnTo>
                    <a:lnTo>
                      <a:pt x="912" y="428"/>
                    </a:lnTo>
                    <a:lnTo>
                      <a:pt x="844" y="482"/>
                    </a:lnTo>
                    <a:lnTo>
                      <a:pt x="791" y="520"/>
                    </a:lnTo>
                    <a:lnTo>
                      <a:pt x="750" y="560"/>
                    </a:lnTo>
                    <a:lnTo>
                      <a:pt x="724" y="600"/>
                    </a:lnTo>
                    <a:lnTo>
                      <a:pt x="697" y="641"/>
                    </a:lnTo>
                    <a:lnTo>
                      <a:pt x="670" y="654"/>
                    </a:lnTo>
                    <a:lnTo>
                      <a:pt x="697" y="681"/>
                    </a:lnTo>
                    <a:lnTo>
                      <a:pt x="643" y="708"/>
                    </a:lnTo>
                    <a:lnTo>
                      <a:pt x="603" y="721"/>
                    </a:lnTo>
                    <a:lnTo>
                      <a:pt x="549" y="721"/>
                    </a:lnTo>
                    <a:lnTo>
                      <a:pt x="509" y="721"/>
                    </a:lnTo>
                    <a:lnTo>
                      <a:pt x="482" y="748"/>
                    </a:lnTo>
                    <a:lnTo>
                      <a:pt x="455" y="748"/>
                    </a:lnTo>
                    <a:lnTo>
                      <a:pt x="416" y="748"/>
                    </a:lnTo>
                    <a:lnTo>
                      <a:pt x="389" y="748"/>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solidFill>
                    <a:prstClr val="black"/>
                  </a:solidFill>
                  <a:latin typeface="Corbel" panose="020B0503020204020204" pitchFamily="34" charset="0"/>
                </a:endParaRPr>
              </a:p>
            </p:txBody>
          </p:sp>
          <p:sp>
            <p:nvSpPr>
              <p:cNvPr id="77" name="Freeform 176">
                <a:extLst>
                  <a:ext uri="{FF2B5EF4-FFF2-40B4-BE49-F238E27FC236}">
                    <a16:creationId xmlns:a16="http://schemas.microsoft.com/office/drawing/2014/main" id="{A4434FA5-7C6F-3AD6-201E-8218739A05CB}"/>
                  </a:ext>
                </a:extLst>
              </p:cNvPr>
              <p:cNvSpPr>
                <a:spLocks/>
              </p:cNvSpPr>
              <p:nvPr/>
            </p:nvSpPr>
            <p:spPr bwMode="gray">
              <a:xfrm>
                <a:off x="5354652" y="-801501"/>
                <a:ext cx="174" cy="159"/>
              </a:xfrm>
              <a:custGeom>
                <a:avLst/>
                <a:gdLst>
                  <a:gd name="T0" fmla="*/ 2 w 347"/>
                  <a:gd name="T1" fmla="*/ 0 h 318"/>
                  <a:gd name="T2" fmla="*/ 2 w 347"/>
                  <a:gd name="T3" fmla="*/ 0 h 318"/>
                  <a:gd name="T4" fmla="*/ 2 w 347"/>
                  <a:gd name="T5" fmla="*/ 1 h 318"/>
                  <a:gd name="T6" fmla="*/ 2 w 347"/>
                  <a:gd name="T7" fmla="*/ 1 h 318"/>
                  <a:gd name="T8" fmla="*/ 2 w 347"/>
                  <a:gd name="T9" fmla="*/ 1 h 318"/>
                  <a:gd name="T10" fmla="*/ 2 w 347"/>
                  <a:gd name="T11" fmla="*/ 1 h 318"/>
                  <a:gd name="T12" fmla="*/ 1 w 347"/>
                  <a:gd name="T13" fmla="*/ 1 h 318"/>
                  <a:gd name="T14" fmla="*/ 1 w 347"/>
                  <a:gd name="T15" fmla="*/ 1 h 318"/>
                  <a:gd name="T16" fmla="*/ 1 w 347"/>
                  <a:gd name="T17" fmla="*/ 1 h 318"/>
                  <a:gd name="T18" fmla="*/ 1 w 347"/>
                  <a:gd name="T19" fmla="*/ 1 h 318"/>
                  <a:gd name="T20" fmla="*/ 1 w 347"/>
                  <a:gd name="T21" fmla="*/ 1 h 318"/>
                  <a:gd name="T22" fmla="*/ 1 w 347"/>
                  <a:gd name="T23" fmla="*/ 1 h 318"/>
                  <a:gd name="T24" fmla="*/ 1 w 347"/>
                  <a:gd name="T25" fmla="*/ 1 h 318"/>
                  <a:gd name="T26" fmla="*/ 1 w 347"/>
                  <a:gd name="T27" fmla="*/ 1 h 318"/>
                  <a:gd name="T28" fmla="*/ 0 w 347"/>
                  <a:gd name="T29" fmla="*/ 2 h 318"/>
                  <a:gd name="T30" fmla="*/ 0 w 347"/>
                  <a:gd name="T31" fmla="*/ 2 h 318"/>
                  <a:gd name="T32" fmla="*/ 0 w 347"/>
                  <a:gd name="T33" fmla="*/ 2 h 318"/>
                  <a:gd name="T34" fmla="*/ 0 w 347"/>
                  <a:gd name="T35" fmla="*/ 2 h 318"/>
                  <a:gd name="T36" fmla="*/ 1 w 347"/>
                  <a:gd name="T37" fmla="*/ 3 h 318"/>
                  <a:gd name="T38" fmla="*/ 1 w 347"/>
                  <a:gd name="T39" fmla="*/ 3 h 318"/>
                  <a:gd name="T40" fmla="*/ 1 w 347"/>
                  <a:gd name="T41" fmla="*/ 3 h 318"/>
                  <a:gd name="T42" fmla="*/ 1 w 347"/>
                  <a:gd name="T43" fmla="*/ 3 h 318"/>
                  <a:gd name="T44" fmla="*/ 1 w 347"/>
                  <a:gd name="T45" fmla="*/ 3 h 318"/>
                  <a:gd name="T46" fmla="*/ 2 w 347"/>
                  <a:gd name="T47" fmla="*/ 3 h 318"/>
                  <a:gd name="T48" fmla="*/ 2 w 347"/>
                  <a:gd name="T49" fmla="*/ 3 h 318"/>
                  <a:gd name="T50" fmla="*/ 2 w 347"/>
                  <a:gd name="T51" fmla="*/ 3 h 318"/>
                  <a:gd name="T52" fmla="*/ 2 w 347"/>
                  <a:gd name="T53" fmla="*/ 3 h 318"/>
                  <a:gd name="T54" fmla="*/ 2 w 347"/>
                  <a:gd name="T55" fmla="*/ 3 h 318"/>
                  <a:gd name="T56" fmla="*/ 2 w 347"/>
                  <a:gd name="T57" fmla="*/ 3 h 318"/>
                  <a:gd name="T58" fmla="*/ 2 w 347"/>
                  <a:gd name="T59" fmla="*/ 3 h 318"/>
                  <a:gd name="T60" fmla="*/ 2 w 347"/>
                  <a:gd name="T61" fmla="*/ 3 h 318"/>
                  <a:gd name="T62" fmla="*/ 2 w 347"/>
                  <a:gd name="T63" fmla="*/ 3 h 318"/>
                  <a:gd name="T64" fmla="*/ 2 w 347"/>
                  <a:gd name="T65" fmla="*/ 3 h 318"/>
                  <a:gd name="T66" fmla="*/ 2 w 347"/>
                  <a:gd name="T67" fmla="*/ 3 h 318"/>
                  <a:gd name="T68" fmla="*/ 2 w 347"/>
                  <a:gd name="T69" fmla="*/ 3 h 318"/>
                  <a:gd name="T70" fmla="*/ 2 w 347"/>
                  <a:gd name="T71" fmla="*/ 3 h 318"/>
                  <a:gd name="T72" fmla="*/ 2 w 347"/>
                  <a:gd name="T73" fmla="*/ 3 h 318"/>
                  <a:gd name="T74" fmla="*/ 2 w 347"/>
                  <a:gd name="T75" fmla="*/ 3 h 318"/>
                  <a:gd name="T76" fmla="*/ 2 w 347"/>
                  <a:gd name="T77" fmla="*/ 3 h 318"/>
                  <a:gd name="T78" fmla="*/ 2 w 347"/>
                  <a:gd name="T79" fmla="*/ 2 h 318"/>
                  <a:gd name="T80" fmla="*/ 2 w 347"/>
                  <a:gd name="T81" fmla="*/ 2 h 318"/>
                  <a:gd name="T82" fmla="*/ 3 w 347"/>
                  <a:gd name="T83" fmla="*/ 2 h 318"/>
                  <a:gd name="T84" fmla="*/ 3 w 347"/>
                  <a:gd name="T85" fmla="*/ 2 h 318"/>
                  <a:gd name="T86" fmla="*/ 3 w 347"/>
                  <a:gd name="T87" fmla="*/ 2 h 318"/>
                  <a:gd name="T88" fmla="*/ 3 w 347"/>
                  <a:gd name="T89" fmla="*/ 2 h 318"/>
                  <a:gd name="T90" fmla="*/ 3 w 347"/>
                  <a:gd name="T91" fmla="*/ 2 h 318"/>
                  <a:gd name="T92" fmla="*/ 3 w 347"/>
                  <a:gd name="T93" fmla="*/ 2 h 318"/>
                  <a:gd name="T94" fmla="*/ 3 w 347"/>
                  <a:gd name="T95" fmla="*/ 2 h 318"/>
                  <a:gd name="T96" fmla="*/ 3 w 347"/>
                  <a:gd name="T97" fmla="*/ 1 h 318"/>
                  <a:gd name="T98" fmla="*/ 3 w 347"/>
                  <a:gd name="T99" fmla="*/ 1 h 318"/>
                  <a:gd name="T100" fmla="*/ 3 w 347"/>
                  <a:gd name="T101" fmla="*/ 1 h 318"/>
                  <a:gd name="T102" fmla="*/ 3 w 347"/>
                  <a:gd name="T103" fmla="*/ 1 h 318"/>
                  <a:gd name="T104" fmla="*/ 3 w 347"/>
                  <a:gd name="T105" fmla="*/ 1 h 318"/>
                  <a:gd name="T106" fmla="*/ 2 w 347"/>
                  <a:gd name="T107" fmla="*/ 0 h 3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7"/>
                  <a:gd name="T163" fmla="*/ 0 h 318"/>
                  <a:gd name="T164" fmla="*/ 347 w 347"/>
                  <a:gd name="T165" fmla="*/ 318 h 3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7" h="318">
                    <a:moveTo>
                      <a:pt x="227" y="0"/>
                    </a:moveTo>
                    <a:lnTo>
                      <a:pt x="227" y="0"/>
                    </a:lnTo>
                    <a:lnTo>
                      <a:pt x="200" y="13"/>
                    </a:lnTo>
                    <a:lnTo>
                      <a:pt x="159" y="13"/>
                    </a:lnTo>
                    <a:lnTo>
                      <a:pt x="159" y="27"/>
                    </a:lnTo>
                    <a:lnTo>
                      <a:pt x="146" y="27"/>
                    </a:lnTo>
                    <a:lnTo>
                      <a:pt x="106" y="40"/>
                    </a:lnTo>
                    <a:lnTo>
                      <a:pt x="92" y="67"/>
                    </a:lnTo>
                    <a:lnTo>
                      <a:pt x="79" y="67"/>
                    </a:lnTo>
                    <a:lnTo>
                      <a:pt x="67" y="53"/>
                    </a:lnTo>
                    <a:lnTo>
                      <a:pt x="40" y="67"/>
                    </a:lnTo>
                    <a:lnTo>
                      <a:pt x="13" y="78"/>
                    </a:lnTo>
                    <a:lnTo>
                      <a:pt x="13" y="92"/>
                    </a:lnTo>
                    <a:lnTo>
                      <a:pt x="27" y="119"/>
                    </a:lnTo>
                    <a:lnTo>
                      <a:pt x="0" y="132"/>
                    </a:lnTo>
                    <a:lnTo>
                      <a:pt x="0" y="172"/>
                    </a:lnTo>
                    <a:lnTo>
                      <a:pt x="0" y="213"/>
                    </a:lnTo>
                    <a:lnTo>
                      <a:pt x="0" y="240"/>
                    </a:lnTo>
                    <a:lnTo>
                      <a:pt x="40" y="280"/>
                    </a:lnTo>
                    <a:lnTo>
                      <a:pt x="54" y="307"/>
                    </a:lnTo>
                    <a:lnTo>
                      <a:pt x="67" y="293"/>
                    </a:lnTo>
                    <a:lnTo>
                      <a:pt x="79" y="318"/>
                    </a:lnTo>
                    <a:lnTo>
                      <a:pt x="119" y="293"/>
                    </a:lnTo>
                    <a:lnTo>
                      <a:pt x="146" y="280"/>
                    </a:lnTo>
                    <a:lnTo>
                      <a:pt x="148" y="280"/>
                    </a:lnTo>
                    <a:lnTo>
                      <a:pt x="152" y="280"/>
                    </a:lnTo>
                    <a:lnTo>
                      <a:pt x="155" y="280"/>
                    </a:lnTo>
                    <a:lnTo>
                      <a:pt x="159" y="280"/>
                    </a:lnTo>
                    <a:lnTo>
                      <a:pt x="163" y="280"/>
                    </a:lnTo>
                    <a:lnTo>
                      <a:pt x="173" y="280"/>
                    </a:lnTo>
                    <a:lnTo>
                      <a:pt x="179" y="278"/>
                    </a:lnTo>
                    <a:lnTo>
                      <a:pt x="180" y="276"/>
                    </a:lnTo>
                    <a:lnTo>
                      <a:pt x="184" y="274"/>
                    </a:lnTo>
                    <a:lnTo>
                      <a:pt x="184" y="272"/>
                    </a:lnTo>
                    <a:lnTo>
                      <a:pt x="186" y="270"/>
                    </a:lnTo>
                    <a:lnTo>
                      <a:pt x="186" y="268"/>
                    </a:lnTo>
                    <a:lnTo>
                      <a:pt x="186" y="266"/>
                    </a:lnTo>
                    <a:lnTo>
                      <a:pt x="213" y="226"/>
                    </a:lnTo>
                    <a:lnTo>
                      <a:pt x="253" y="213"/>
                    </a:lnTo>
                    <a:lnTo>
                      <a:pt x="280" y="226"/>
                    </a:lnTo>
                    <a:lnTo>
                      <a:pt x="294" y="199"/>
                    </a:lnTo>
                    <a:lnTo>
                      <a:pt x="321" y="213"/>
                    </a:lnTo>
                    <a:lnTo>
                      <a:pt x="321" y="172"/>
                    </a:lnTo>
                    <a:lnTo>
                      <a:pt x="334" y="159"/>
                    </a:lnTo>
                    <a:lnTo>
                      <a:pt x="347" y="159"/>
                    </a:lnTo>
                    <a:lnTo>
                      <a:pt x="347" y="146"/>
                    </a:lnTo>
                    <a:lnTo>
                      <a:pt x="347" y="92"/>
                    </a:lnTo>
                    <a:lnTo>
                      <a:pt x="321" y="92"/>
                    </a:lnTo>
                    <a:lnTo>
                      <a:pt x="321" y="67"/>
                    </a:lnTo>
                    <a:lnTo>
                      <a:pt x="294" y="40"/>
                    </a:lnTo>
                    <a:lnTo>
                      <a:pt x="267" y="40"/>
                    </a:lnTo>
                    <a:lnTo>
                      <a:pt x="227" y="0"/>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78" name="Freeform 177">
                <a:extLst>
                  <a:ext uri="{FF2B5EF4-FFF2-40B4-BE49-F238E27FC236}">
                    <a16:creationId xmlns:a16="http://schemas.microsoft.com/office/drawing/2014/main" id="{13594C9B-52D3-322D-9FEA-191917B005EC}"/>
                  </a:ext>
                </a:extLst>
              </p:cNvPr>
              <p:cNvSpPr>
                <a:spLocks/>
              </p:cNvSpPr>
              <p:nvPr/>
            </p:nvSpPr>
            <p:spPr bwMode="gray">
              <a:xfrm>
                <a:off x="5354973" y="-800900"/>
                <a:ext cx="220" cy="67"/>
              </a:xfrm>
              <a:custGeom>
                <a:avLst/>
                <a:gdLst>
                  <a:gd name="T0" fmla="*/ 1 w 440"/>
                  <a:gd name="T1" fmla="*/ 1 h 134"/>
                  <a:gd name="T2" fmla="*/ 0 w 440"/>
                  <a:gd name="T3" fmla="*/ 1 h 134"/>
                  <a:gd name="T4" fmla="*/ 1 w 440"/>
                  <a:gd name="T5" fmla="*/ 1 h 134"/>
                  <a:gd name="T6" fmla="*/ 1 w 440"/>
                  <a:gd name="T7" fmla="*/ 1 h 134"/>
                  <a:gd name="T8" fmla="*/ 2 w 440"/>
                  <a:gd name="T9" fmla="*/ 1 h 134"/>
                  <a:gd name="T10" fmla="*/ 2 w 440"/>
                  <a:gd name="T11" fmla="*/ 1 h 134"/>
                  <a:gd name="T12" fmla="*/ 2 w 440"/>
                  <a:gd name="T13" fmla="*/ 2 h 134"/>
                  <a:gd name="T14" fmla="*/ 2 w 440"/>
                  <a:gd name="T15" fmla="*/ 1 h 134"/>
                  <a:gd name="T16" fmla="*/ 3 w 440"/>
                  <a:gd name="T17" fmla="*/ 1 h 134"/>
                  <a:gd name="T18" fmla="*/ 3 w 440"/>
                  <a:gd name="T19" fmla="*/ 1 h 134"/>
                  <a:gd name="T20" fmla="*/ 3 w 440"/>
                  <a:gd name="T21" fmla="*/ 1 h 134"/>
                  <a:gd name="T22" fmla="*/ 4 w 440"/>
                  <a:gd name="T23" fmla="*/ 1 h 134"/>
                  <a:gd name="T24" fmla="*/ 4 w 440"/>
                  <a:gd name="T25" fmla="*/ 1 h 134"/>
                  <a:gd name="T26" fmla="*/ 4 w 440"/>
                  <a:gd name="T27" fmla="*/ 1 h 134"/>
                  <a:gd name="T28" fmla="*/ 4 w 440"/>
                  <a:gd name="T29" fmla="*/ 0 h 134"/>
                  <a:gd name="T30" fmla="*/ 4 w 440"/>
                  <a:gd name="T31" fmla="*/ 1 h 134"/>
                  <a:gd name="T32" fmla="*/ 4 w 440"/>
                  <a:gd name="T33" fmla="*/ 1 h 134"/>
                  <a:gd name="T34" fmla="*/ 3 w 440"/>
                  <a:gd name="T35" fmla="*/ 1 h 134"/>
                  <a:gd name="T36" fmla="*/ 3 w 440"/>
                  <a:gd name="T37" fmla="*/ 1 h 134"/>
                  <a:gd name="T38" fmla="*/ 3 w 440"/>
                  <a:gd name="T39" fmla="*/ 1 h 134"/>
                  <a:gd name="T40" fmla="*/ 3 w 440"/>
                  <a:gd name="T41" fmla="*/ 1 h 134"/>
                  <a:gd name="T42" fmla="*/ 2 w 440"/>
                  <a:gd name="T43" fmla="*/ 1 h 134"/>
                  <a:gd name="T44" fmla="*/ 2 w 440"/>
                  <a:gd name="T45" fmla="*/ 1 h 134"/>
                  <a:gd name="T46" fmla="*/ 2 w 440"/>
                  <a:gd name="T47" fmla="*/ 1 h 134"/>
                  <a:gd name="T48" fmla="*/ 2 w 440"/>
                  <a:gd name="T49" fmla="*/ 1 h 134"/>
                  <a:gd name="T50" fmla="*/ 2 w 440"/>
                  <a:gd name="T51" fmla="*/ 1 h 134"/>
                  <a:gd name="T52" fmla="*/ 2 w 440"/>
                  <a:gd name="T53" fmla="*/ 1 h 134"/>
                  <a:gd name="T54" fmla="*/ 1 w 440"/>
                  <a:gd name="T55" fmla="*/ 1 h 134"/>
                  <a:gd name="T56" fmla="*/ 1 w 440"/>
                  <a:gd name="T57" fmla="*/ 1 h 134"/>
                  <a:gd name="T58" fmla="*/ 1 w 440"/>
                  <a:gd name="T59" fmla="*/ 1 h 134"/>
                  <a:gd name="T60" fmla="*/ 1 w 440"/>
                  <a:gd name="T61" fmla="*/ 1 h 134"/>
                  <a:gd name="T62" fmla="*/ 1 w 440"/>
                  <a:gd name="T63" fmla="*/ 1 h 134"/>
                  <a:gd name="T64" fmla="*/ 1 w 440"/>
                  <a:gd name="T65" fmla="*/ 1 h 134"/>
                  <a:gd name="T66" fmla="*/ 1 w 440"/>
                  <a:gd name="T67" fmla="*/ 1 h 134"/>
                  <a:gd name="T68" fmla="*/ 1 w 440"/>
                  <a:gd name="T69" fmla="*/ 1 h 1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0"/>
                  <a:gd name="T106" fmla="*/ 0 h 134"/>
                  <a:gd name="T107" fmla="*/ 440 w 440"/>
                  <a:gd name="T108" fmla="*/ 134 h 1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0" h="134">
                    <a:moveTo>
                      <a:pt x="27" y="27"/>
                    </a:moveTo>
                    <a:lnTo>
                      <a:pt x="0" y="54"/>
                    </a:lnTo>
                    <a:lnTo>
                      <a:pt x="27" y="108"/>
                    </a:lnTo>
                    <a:lnTo>
                      <a:pt x="94" y="94"/>
                    </a:lnTo>
                    <a:lnTo>
                      <a:pt x="148" y="81"/>
                    </a:lnTo>
                    <a:lnTo>
                      <a:pt x="200" y="94"/>
                    </a:lnTo>
                    <a:lnTo>
                      <a:pt x="213" y="134"/>
                    </a:lnTo>
                    <a:lnTo>
                      <a:pt x="254" y="121"/>
                    </a:lnTo>
                    <a:lnTo>
                      <a:pt x="280" y="108"/>
                    </a:lnTo>
                    <a:lnTo>
                      <a:pt x="334" y="81"/>
                    </a:lnTo>
                    <a:lnTo>
                      <a:pt x="361" y="81"/>
                    </a:lnTo>
                    <a:lnTo>
                      <a:pt x="388" y="67"/>
                    </a:lnTo>
                    <a:lnTo>
                      <a:pt x="426" y="67"/>
                    </a:lnTo>
                    <a:lnTo>
                      <a:pt x="440" y="27"/>
                    </a:lnTo>
                    <a:lnTo>
                      <a:pt x="440" y="0"/>
                    </a:lnTo>
                    <a:lnTo>
                      <a:pt x="413" y="27"/>
                    </a:lnTo>
                    <a:lnTo>
                      <a:pt x="388" y="27"/>
                    </a:lnTo>
                    <a:lnTo>
                      <a:pt x="374" y="40"/>
                    </a:lnTo>
                    <a:lnTo>
                      <a:pt x="348" y="54"/>
                    </a:lnTo>
                    <a:lnTo>
                      <a:pt x="334" y="13"/>
                    </a:lnTo>
                    <a:lnTo>
                      <a:pt x="307" y="27"/>
                    </a:lnTo>
                    <a:lnTo>
                      <a:pt x="254" y="27"/>
                    </a:lnTo>
                    <a:lnTo>
                      <a:pt x="240" y="40"/>
                    </a:lnTo>
                    <a:lnTo>
                      <a:pt x="227" y="27"/>
                    </a:lnTo>
                    <a:lnTo>
                      <a:pt x="173" y="27"/>
                    </a:lnTo>
                    <a:lnTo>
                      <a:pt x="159" y="40"/>
                    </a:lnTo>
                    <a:lnTo>
                      <a:pt x="135" y="54"/>
                    </a:lnTo>
                    <a:lnTo>
                      <a:pt x="121" y="67"/>
                    </a:lnTo>
                    <a:lnTo>
                      <a:pt x="121" y="40"/>
                    </a:lnTo>
                    <a:lnTo>
                      <a:pt x="94" y="40"/>
                    </a:lnTo>
                    <a:lnTo>
                      <a:pt x="94" y="13"/>
                    </a:lnTo>
                    <a:lnTo>
                      <a:pt x="81" y="27"/>
                    </a:lnTo>
                    <a:lnTo>
                      <a:pt x="54" y="54"/>
                    </a:lnTo>
                    <a:lnTo>
                      <a:pt x="27" y="40"/>
                    </a:lnTo>
                    <a:lnTo>
                      <a:pt x="27" y="27"/>
                    </a:lnTo>
                  </a:path>
                </a:pathLst>
              </a:custGeom>
              <a:solidFill>
                <a:schemeClr val="accent1">
                  <a:lumMod val="60000"/>
                  <a:lumOff val="4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79" name="Freeform 178">
                <a:extLst>
                  <a:ext uri="{FF2B5EF4-FFF2-40B4-BE49-F238E27FC236}">
                    <a16:creationId xmlns:a16="http://schemas.microsoft.com/office/drawing/2014/main" id="{416048F8-B514-0669-B06A-6F6B74905696}"/>
                  </a:ext>
                </a:extLst>
              </p:cNvPr>
              <p:cNvSpPr>
                <a:spLocks/>
              </p:cNvSpPr>
              <p:nvPr/>
            </p:nvSpPr>
            <p:spPr bwMode="gray">
              <a:xfrm>
                <a:off x="5355280" y="-801041"/>
                <a:ext cx="27" cy="53"/>
              </a:xfrm>
              <a:custGeom>
                <a:avLst/>
                <a:gdLst>
                  <a:gd name="T0" fmla="*/ 1 w 54"/>
                  <a:gd name="T1" fmla="*/ 0 h 105"/>
                  <a:gd name="T2" fmla="*/ 1 w 54"/>
                  <a:gd name="T3" fmla="*/ 1 h 105"/>
                  <a:gd name="T4" fmla="*/ 0 w 54"/>
                  <a:gd name="T5" fmla="*/ 1 h 105"/>
                  <a:gd name="T6" fmla="*/ 1 w 54"/>
                  <a:gd name="T7" fmla="*/ 1 h 105"/>
                  <a:gd name="T8" fmla="*/ 1 w 54"/>
                  <a:gd name="T9" fmla="*/ 1 h 105"/>
                  <a:gd name="T10" fmla="*/ 1 w 54"/>
                  <a:gd name="T11" fmla="*/ 1 h 105"/>
                  <a:gd name="T12" fmla="*/ 1 w 54"/>
                  <a:gd name="T13" fmla="*/ 0 h 105"/>
                  <a:gd name="T14" fmla="*/ 0 60000 65536"/>
                  <a:gd name="T15" fmla="*/ 0 60000 65536"/>
                  <a:gd name="T16" fmla="*/ 0 60000 65536"/>
                  <a:gd name="T17" fmla="*/ 0 60000 65536"/>
                  <a:gd name="T18" fmla="*/ 0 60000 65536"/>
                  <a:gd name="T19" fmla="*/ 0 60000 65536"/>
                  <a:gd name="T20" fmla="*/ 0 60000 65536"/>
                  <a:gd name="T21" fmla="*/ 0 w 54"/>
                  <a:gd name="T22" fmla="*/ 0 h 105"/>
                  <a:gd name="T23" fmla="*/ 54 w 54"/>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05">
                    <a:moveTo>
                      <a:pt x="54" y="0"/>
                    </a:moveTo>
                    <a:lnTo>
                      <a:pt x="14" y="27"/>
                    </a:lnTo>
                    <a:lnTo>
                      <a:pt x="0" y="67"/>
                    </a:lnTo>
                    <a:lnTo>
                      <a:pt x="27" y="105"/>
                    </a:lnTo>
                    <a:lnTo>
                      <a:pt x="41" y="80"/>
                    </a:lnTo>
                    <a:lnTo>
                      <a:pt x="54" y="27"/>
                    </a:lnTo>
                    <a:lnTo>
                      <a:pt x="54" y="0"/>
                    </a:lnTo>
                  </a:path>
                </a:pathLst>
              </a:custGeom>
              <a:solidFill>
                <a:schemeClr val="accent1">
                  <a:lumMod val="60000"/>
                  <a:lumOff val="4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80" name="Freeform 179">
                <a:extLst>
                  <a:ext uri="{FF2B5EF4-FFF2-40B4-BE49-F238E27FC236}">
                    <a16:creationId xmlns:a16="http://schemas.microsoft.com/office/drawing/2014/main" id="{670BB9B2-E604-7D6F-7493-8431768A0B5A}"/>
                  </a:ext>
                </a:extLst>
              </p:cNvPr>
              <p:cNvSpPr>
                <a:spLocks/>
              </p:cNvSpPr>
              <p:nvPr/>
            </p:nvSpPr>
            <p:spPr bwMode="gray">
              <a:xfrm>
                <a:off x="5355656" y="-801114"/>
                <a:ext cx="154" cy="134"/>
              </a:xfrm>
              <a:custGeom>
                <a:avLst/>
                <a:gdLst>
                  <a:gd name="T0" fmla="*/ 3 w 307"/>
                  <a:gd name="T1" fmla="*/ 0 h 269"/>
                  <a:gd name="T2" fmla="*/ 3 w 307"/>
                  <a:gd name="T3" fmla="*/ 0 h 269"/>
                  <a:gd name="T4" fmla="*/ 2 w 307"/>
                  <a:gd name="T5" fmla="*/ 0 h 269"/>
                  <a:gd name="T6" fmla="*/ 2 w 307"/>
                  <a:gd name="T7" fmla="*/ 0 h 269"/>
                  <a:gd name="T8" fmla="*/ 2 w 307"/>
                  <a:gd name="T9" fmla="*/ 0 h 269"/>
                  <a:gd name="T10" fmla="*/ 2 w 307"/>
                  <a:gd name="T11" fmla="*/ 0 h 269"/>
                  <a:gd name="T12" fmla="*/ 2 w 307"/>
                  <a:gd name="T13" fmla="*/ 0 h 269"/>
                  <a:gd name="T14" fmla="*/ 2 w 307"/>
                  <a:gd name="T15" fmla="*/ 0 h 269"/>
                  <a:gd name="T16" fmla="*/ 2 w 307"/>
                  <a:gd name="T17" fmla="*/ 0 h 269"/>
                  <a:gd name="T18" fmla="*/ 2 w 307"/>
                  <a:gd name="T19" fmla="*/ 0 h 269"/>
                  <a:gd name="T20" fmla="*/ 2 w 307"/>
                  <a:gd name="T21" fmla="*/ 0 h 269"/>
                  <a:gd name="T22" fmla="*/ 2 w 307"/>
                  <a:gd name="T23" fmla="*/ 0 h 269"/>
                  <a:gd name="T24" fmla="*/ 2 w 307"/>
                  <a:gd name="T25" fmla="*/ 0 h 269"/>
                  <a:gd name="T26" fmla="*/ 2 w 307"/>
                  <a:gd name="T27" fmla="*/ 0 h 269"/>
                  <a:gd name="T28" fmla="*/ 2 w 307"/>
                  <a:gd name="T29" fmla="*/ 0 h 269"/>
                  <a:gd name="T30" fmla="*/ 2 w 307"/>
                  <a:gd name="T31" fmla="*/ 0 h 269"/>
                  <a:gd name="T32" fmla="*/ 2 w 307"/>
                  <a:gd name="T33" fmla="*/ 0 h 269"/>
                  <a:gd name="T34" fmla="*/ 2 w 307"/>
                  <a:gd name="T35" fmla="*/ 0 h 269"/>
                  <a:gd name="T36" fmla="*/ 2 w 307"/>
                  <a:gd name="T37" fmla="*/ 0 h 269"/>
                  <a:gd name="T38" fmla="*/ 2 w 307"/>
                  <a:gd name="T39" fmla="*/ 0 h 269"/>
                  <a:gd name="T40" fmla="*/ 2 w 307"/>
                  <a:gd name="T41" fmla="*/ 0 h 269"/>
                  <a:gd name="T42" fmla="*/ 2 w 307"/>
                  <a:gd name="T43" fmla="*/ 0 h 269"/>
                  <a:gd name="T44" fmla="*/ 1 w 307"/>
                  <a:gd name="T45" fmla="*/ 0 h 269"/>
                  <a:gd name="T46" fmla="*/ 1 w 307"/>
                  <a:gd name="T47" fmla="*/ 1 h 269"/>
                  <a:gd name="T48" fmla="*/ 1 w 307"/>
                  <a:gd name="T49" fmla="*/ 1 h 269"/>
                  <a:gd name="T50" fmla="*/ 1 w 307"/>
                  <a:gd name="T51" fmla="*/ 1 h 269"/>
                  <a:gd name="T52" fmla="*/ 1 w 307"/>
                  <a:gd name="T53" fmla="*/ 1 h 269"/>
                  <a:gd name="T54" fmla="*/ 1 w 307"/>
                  <a:gd name="T55" fmla="*/ 1 h 269"/>
                  <a:gd name="T56" fmla="*/ 1 w 307"/>
                  <a:gd name="T57" fmla="*/ 1 h 269"/>
                  <a:gd name="T58" fmla="*/ 1 w 307"/>
                  <a:gd name="T59" fmla="*/ 1 h 269"/>
                  <a:gd name="T60" fmla="*/ 0 w 307"/>
                  <a:gd name="T61" fmla="*/ 1 h 269"/>
                  <a:gd name="T62" fmla="*/ 0 w 307"/>
                  <a:gd name="T63" fmla="*/ 1 h 269"/>
                  <a:gd name="T64" fmla="*/ 1 w 307"/>
                  <a:gd name="T65" fmla="*/ 1 h 269"/>
                  <a:gd name="T66" fmla="*/ 1 w 307"/>
                  <a:gd name="T67" fmla="*/ 2 h 269"/>
                  <a:gd name="T68" fmla="*/ 1 w 307"/>
                  <a:gd name="T69" fmla="*/ 2 h 269"/>
                  <a:gd name="T70" fmla="*/ 1 w 307"/>
                  <a:gd name="T71" fmla="*/ 2 h 269"/>
                  <a:gd name="T72" fmla="*/ 1 w 307"/>
                  <a:gd name="T73" fmla="*/ 2 h 269"/>
                  <a:gd name="T74" fmla="*/ 2 w 307"/>
                  <a:gd name="T75" fmla="*/ 2 h 269"/>
                  <a:gd name="T76" fmla="*/ 2 w 307"/>
                  <a:gd name="T77" fmla="*/ 2 h 269"/>
                  <a:gd name="T78" fmla="*/ 2 w 307"/>
                  <a:gd name="T79" fmla="*/ 1 h 269"/>
                  <a:gd name="T80" fmla="*/ 2 w 307"/>
                  <a:gd name="T81" fmla="*/ 1 h 269"/>
                  <a:gd name="T82" fmla="*/ 2 w 307"/>
                  <a:gd name="T83" fmla="*/ 1 h 269"/>
                  <a:gd name="T84" fmla="*/ 2 w 307"/>
                  <a:gd name="T85" fmla="*/ 1 h 269"/>
                  <a:gd name="T86" fmla="*/ 2 w 307"/>
                  <a:gd name="T87" fmla="*/ 1 h 269"/>
                  <a:gd name="T88" fmla="*/ 2 w 307"/>
                  <a:gd name="T89" fmla="*/ 1 h 269"/>
                  <a:gd name="T90" fmla="*/ 2 w 307"/>
                  <a:gd name="T91" fmla="*/ 1 h 269"/>
                  <a:gd name="T92" fmla="*/ 2 w 307"/>
                  <a:gd name="T93" fmla="*/ 1 h 269"/>
                  <a:gd name="T94" fmla="*/ 2 w 307"/>
                  <a:gd name="T95" fmla="*/ 1 h 269"/>
                  <a:gd name="T96" fmla="*/ 2 w 307"/>
                  <a:gd name="T97" fmla="*/ 1 h 269"/>
                  <a:gd name="T98" fmla="*/ 2 w 307"/>
                  <a:gd name="T99" fmla="*/ 1 h 269"/>
                  <a:gd name="T100" fmla="*/ 3 w 307"/>
                  <a:gd name="T101" fmla="*/ 1 h 269"/>
                  <a:gd name="T102" fmla="*/ 2 w 307"/>
                  <a:gd name="T103" fmla="*/ 0 h 269"/>
                  <a:gd name="T104" fmla="*/ 2 w 307"/>
                  <a:gd name="T105" fmla="*/ 0 h 269"/>
                  <a:gd name="T106" fmla="*/ 2 w 307"/>
                  <a:gd name="T107" fmla="*/ 0 h 269"/>
                  <a:gd name="T108" fmla="*/ 2 w 307"/>
                  <a:gd name="T109" fmla="*/ 0 h 269"/>
                  <a:gd name="T110" fmla="*/ 2 w 307"/>
                  <a:gd name="T111" fmla="*/ 0 h 269"/>
                  <a:gd name="T112" fmla="*/ 2 w 307"/>
                  <a:gd name="T113" fmla="*/ 0 h 269"/>
                  <a:gd name="T114" fmla="*/ 3 w 307"/>
                  <a:gd name="T115" fmla="*/ 0 h 269"/>
                  <a:gd name="T116" fmla="*/ 3 w 307"/>
                  <a:gd name="T117" fmla="*/ 0 h 269"/>
                  <a:gd name="T118" fmla="*/ 3 w 307"/>
                  <a:gd name="T119" fmla="*/ 0 h 269"/>
                  <a:gd name="T120" fmla="*/ 3 w 307"/>
                  <a:gd name="T121" fmla="*/ 0 h 2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
                  <a:gd name="T184" fmla="*/ 0 h 269"/>
                  <a:gd name="T185" fmla="*/ 307 w 307"/>
                  <a:gd name="T186" fmla="*/ 269 h 2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 h="269">
                    <a:moveTo>
                      <a:pt x="307" y="0"/>
                    </a:moveTo>
                    <a:lnTo>
                      <a:pt x="280" y="0"/>
                    </a:lnTo>
                    <a:lnTo>
                      <a:pt x="253" y="54"/>
                    </a:lnTo>
                    <a:lnTo>
                      <a:pt x="251" y="54"/>
                    </a:lnTo>
                    <a:lnTo>
                      <a:pt x="250" y="56"/>
                    </a:lnTo>
                    <a:lnTo>
                      <a:pt x="246" y="58"/>
                    </a:lnTo>
                    <a:lnTo>
                      <a:pt x="240" y="61"/>
                    </a:lnTo>
                    <a:lnTo>
                      <a:pt x="234" y="65"/>
                    </a:lnTo>
                    <a:lnTo>
                      <a:pt x="230" y="71"/>
                    </a:lnTo>
                    <a:lnTo>
                      <a:pt x="228" y="75"/>
                    </a:lnTo>
                    <a:lnTo>
                      <a:pt x="226" y="77"/>
                    </a:lnTo>
                    <a:lnTo>
                      <a:pt x="226" y="81"/>
                    </a:lnTo>
                    <a:lnTo>
                      <a:pt x="225" y="83"/>
                    </a:lnTo>
                    <a:lnTo>
                      <a:pt x="223" y="85"/>
                    </a:lnTo>
                    <a:lnTo>
                      <a:pt x="221" y="86"/>
                    </a:lnTo>
                    <a:lnTo>
                      <a:pt x="217" y="90"/>
                    </a:lnTo>
                    <a:lnTo>
                      <a:pt x="215" y="92"/>
                    </a:lnTo>
                    <a:lnTo>
                      <a:pt x="213" y="92"/>
                    </a:lnTo>
                    <a:lnTo>
                      <a:pt x="213" y="94"/>
                    </a:lnTo>
                    <a:lnTo>
                      <a:pt x="173" y="108"/>
                    </a:lnTo>
                    <a:lnTo>
                      <a:pt x="119" y="121"/>
                    </a:lnTo>
                    <a:lnTo>
                      <a:pt x="79" y="134"/>
                    </a:lnTo>
                    <a:lnTo>
                      <a:pt x="79" y="148"/>
                    </a:lnTo>
                    <a:lnTo>
                      <a:pt x="79" y="175"/>
                    </a:lnTo>
                    <a:lnTo>
                      <a:pt x="65" y="188"/>
                    </a:lnTo>
                    <a:lnTo>
                      <a:pt x="54" y="188"/>
                    </a:lnTo>
                    <a:lnTo>
                      <a:pt x="27" y="188"/>
                    </a:lnTo>
                    <a:lnTo>
                      <a:pt x="27" y="215"/>
                    </a:lnTo>
                    <a:lnTo>
                      <a:pt x="0" y="215"/>
                    </a:lnTo>
                    <a:lnTo>
                      <a:pt x="0" y="242"/>
                    </a:lnTo>
                    <a:lnTo>
                      <a:pt x="27" y="255"/>
                    </a:lnTo>
                    <a:lnTo>
                      <a:pt x="54" y="269"/>
                    </a:lnTo>
                    <a:lnTo>
                      <a:pt x="92" y="269"/>
                    </a:lnTo>
                    <a:lnTo>
                      <a:pt x="106" y="269"/>
                    </a:lnTo>
                    <a:lnTo>
                      <a:pt x="119" y="269"/>
                    </a:lnTo>
                    <a:lnTo>
                      <a:pt x="132" y="269"/>
                    </a:lnTo>
                    <a:lnTo>
                      <a:pt x="146" y="269"/>
                    </a:lnTo>
                    <a:lnTo>
                      <a:pt x="146" y="255"/>
                    </a:lnTo>
                    <a:lnTo>
                      <a:pt x="146" y="242"/>
                    </a:lnTo>
                    <a:lnTo>
                      <a:pt x="173" y="242"/>
                    </a:lnTo>
                    <a:lnTo>
                      <a:pt x="173" y="228"/>
                    </a:lnTo>
                    <a:lnTo>
                      <a:pt x="186" y="228"/>
                    </a:lnTo>
                    <a:lnTo>
                      <a:pt x="200" y="215"/>
                    </a:lnTo>
                    <a:lnTo>
                      <a:pt x="200" y="202"/>
                    </a:lnTo>
                    <a:lnTo>
                      <a:pt x="213" y="202"/>
                    </a:lnTo>
                    <a:lnTo>
                      <a:pt x="226" y="161"/>
                    </a:lnTo>
                    <a:lnTo>
                      <a:pt x="253" y="161"/>
                    </a:lnTo>
                    <a:lnTo>
                      <a:pt x="253" y="148"/>
                    </a:lnTo>
                    <a:lnTo>
                      <a:pt x="280" y="148"/>
                    </a:lnTo>
                    <a:lnTo>
                      <a:pt x="253" y="121"/>
                    </a:lnTo>
                    <a:lnTo>
                      <a:pt x="240" y="121"/>
                    </a:lnTo>
                    <a:lnTo>
                      <a:pt x="226" y="108"/>
                    </a:lnTo>
                    <a:lnTo>
                      <a:pt x="226" y="94"/>
                    </a:lnTo>
                    <a:lnTo>
                      <a:pt x="240" y="81"/>
                    </a:lnTo>
                    <a:lnTo>
                      <a:pt x="253" y="67"/>
                    </a:lnTo>
                    <a:lnTo>
                      <a:pt x="267" y="54"/>
                    </a:lnTo>
                    <a:lnTo>
                      <a:pt x="280" y="27"/>
                    </a:lnTo>
                    <a:lnTo>
                      <a:pt x="280" y="14"/>
                    </a:lnTo>
                    <a:lnTo>
                      <a:pt x="307" y="0"/>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81" name="Freeform 180">
                <a:extLst>
                  <a:ext uri="{FF2B5EF4-FFF2-40B4-BE49-F238E27FC236}">
                    <a16:creationId xmlns:a16="http://schemas.microsoft.com/office/drawing/2014/main" id="{50D63E71-7131-FB6B-72B9-AFD4E279474F}"/>
                  </a:ext>
                </a:extLst>
              </p:cNvPr>
              <p:cNvSpPr>
                <a:spLocks/>
              </p:cNvSpPr>
              <p:nvPr/>
            </p:nvSpPr>
            <p:spPr bwMode="gray">
              <a:xfrm>
                <a:off x="5354572" y="-802110"/>
                <a:ext cx="628" cy="462"/>
              </a:xfrm>
              <a:custGeom>
                <a:avLst/>
                <a:gdLst>
                  <a:gd name="T0" fmla="*/ 1 w 1255"/>
                  <a:gd name="T1" fmla="*/ 5 h 923"/>
                  <a:gd name="T2" fmla="*/ 1 w 1255"/>
                  <a:gd name="T3" fmla="*/ 5 h 923"/>
                  <a:gd name="T4" fmla="*/ 1 w 1255"/>
                  <a:gd name="T5" fmla="*/ 6 h 923"/>
                  <a:gd name="T6" fmla="*/ 2 w 1255"/>
                  <a:gd name="T7" fmla="*/ 6 h 923"/>
                  <a:gd name="T8" fmla="*/ 2 w 1255"/>
                  <a:gd name="T9" fmla="*/ 6 h 923"/>
                  <a:gd name="T10" fmla="*/ 2 w 1255"/>
                  <a:gd name="T11" fmla="*/ 6 h 923"/>
                  <a:gd name="T12" fmla="*/ 2 w 1255"/>
                  <a:gd name="T13" fmla="*/ 7 h 923"/>
                  <a:gd name="T14" fmla="*/ 3 w 1255"/>
                  <a:gd name="T15" fmla="*/ 7 h 923"/>
                  <a:gd name="T16" fmla="*/ 3 w 1255"/>
                  <a:gd name="T17" fmla="*/ 7 h 923"/>
                  <a:gd name="T18" fmla="*/ 3 w 1255"/>
                  <a:gd name="T19" fmla="*/ 7 h 923"/>
                  <a:gd name="T20" fmla="*/ 3 w 1255"/>
                  <a:gd name="T21" fmla="*/ 7 h 923"/>
                  <a:gd name="T22" fmla="*/ 3 w 1255"/>
                  <a:gd name="T23" fmla="*/ 7 h 923"/>
                  <a:gd name="T24" fmla="*/ 3 w 1255"/>
                  <a:gd name="T25" fmla="*/ 7 h 923"/>
                  <a:gd name="T26" fmla="*/ 3 w 1255"/>
                  <a:gd name="T27" fmla="*/ 7 h 923"/>
                  <a:gd name="T28" fmla="*/ 4 w 1255"/>
                  <a:gd name="T29" fmla="*/ 7 h 923"/>
                  <a:gd name="T30" fmla="*/ 4 w 1255"/>
                  <a:gd name="T31" fmla="*/ 8 h 923"/>
                  <a:gd name="T32" fmla="*/ 5 w 1255"/>
                  <a:gd name="T33" fmla="*/ 8 h 923"/>
                  <a:gd name="T34" fmla="*/ 6 w 1255"/>
                  <a:gd name="T35" fmla="*/ 7 h 923"/>
                  <a:gd name="T36" fmla="*/ 6 w 1255"/>
                  <a:gd name="T37" fmla="*/ 7 h 923"/>
                  <a:gd name="T38" fmla="*/ 7 w 1255"/>
                  <a:gd name="T39" fmla="*/ 7 h 923"/>
                  <a:gd name="T40" fmla="*/ 7 w 1255"/>
                  <a:gd name="T41" fmla="*/ 7 h 923"/>
                  <a:gd name="T42" fmla="*/ 8 w 1255"/>
                  <a:gd name="T43" fmla="*/ 6 h 923"/>
                  <a:gd name="T44" fmla="*/ 8 w 1255"/>
                  <a:gd name="T45" fmla="*/ 6 h 923"/>
                  <a:gd name="T46" fmla="*/ 9 w 1255"/>
                  <a:gd name="T47" fmla="*/ 6 h 923"/>
                  <a:gd name="T48" fmla="*/ 9 w 1255"/>
                  <a:gd name="T49" fmla="*/ 7 h 923"/>
                  <a:gd name="T50" fmla="*/ 10 w 1255"/>
                  <a:gd name="T51" fmla="*/ 6 h 923"/>
                  <a:gd name="T52" fmla="*/ 9 w 1255"/>
                  <a:gd name="T53" fmla="*/ 6 h 923"/>
                  <a:gd name="T54" fmla="*/ 9 w 1255"/>
                  <a:gd name="T55" fmla="*/ 5 h 923"/>
                  <a:gd name="T56" fmla="*/ 10 w 1255"/>
                  <a:gd name="T57" fmla="*/ 5 h 923"/>
                  <a:gd name="T58" fmla="*/ 10 w 1255"/>
                  <a:gd name="T59" fmla="*/ 4 h 923"/>
                  <a:gd name="T60" fmla="*/ 10 w 1255"/>
                  <a:gd name="T61" fmla="*/ 4 h 923"/>
                  <a:gd name="T62" fmla="*/ 10 w 1255"/>
                  <a:gd name="T63" fmla="*/ 4 h 923"/>
                  <a:gd name="T64" fmla="*/ 9 w 1255"/>
                  <a:gd name="T65" fmla="*/ 4 h 923"/>
                  <a:gd name="T66" fmla="*/ 9 w 1255"/>
                  <a:gd name="T67" fmla="*/ 4 h 923"/>
                  <a:gd name="T68" fmla="*/ 9 w 1255"/>
                  <a:gd name="T69" fmla="*/ 4 h 923"/>
                  <a:gd name="T70" fmla="*/ 8 w 1255"/>
                  <a:gd name="T71" fmla="*/ 3 h 923"/>
                  <a:gd name="T72" fmla="*/ 8 w 1255"/>
                  <a:gd name="T73" fmla="*/ 2 h 923"/>
                  <a:gd name="T74" fmla="*/ 8 w 1255"/>
                  <a:gd name="T75" fmla="*/ 2 h 923"/>
                  <a:gd name="T76" fmla="*/ 7 w 1255"/>
                  <a:gd name="T77" fmla="*/ 1 h 923"/>
                  <a:gd name="T78" fmla="*/ 6 w 1255"/>
                  <a:gd name="T79" fmla="*/ 0 h 923"/>
                  <a:gd name="T80" fmla="*/ 6 w 1255"/>
                  <a:gd name="T81" fmla="*/ 1 h 923"/>
                  <a:gd name="T82" fmla="*/ 5 w 1255"/>
                  <a:gd name="T83" fmla="*/ 1 h 923"/>
                  <a:gd name="T84" fmla="*/ 5 w 1255"/>
                  <a:gd name="T85" fmla="*/ 2 h 923"/>
                  <a:gd name="T86" fmla="*/ 4 w 1255"/>
                  <a:gd name="T87" fmla="*/ 2 h 923"/>
                  <a:gd name="T88" fmla="*/ 4 w 1255"/>
                  <a:gd name="T89" fmla="*/ 2 h 923"/>
                  <a:gd name="T90" fmla="*/ 3 w 1255"/>
                  <a:gd name="T91" fmla="*/ 2 h 923"/>
                  <a:gd name="T92" fmla="*/ 3 w 1255"/>
                  <a:gd name="T93" fmla="*/ 2 h 923"/>
                  <a:gd name="T94" fmla="*/ 2 w 1255"/>
                  <a:gd name="T95" fmla="*/ 2 h 923"/>
                  <a:gd name="T96" fmla="*/ 2 w 1255"/>
                  <a:gd name="T97" fmla="*/ 3 h 923"/>
                  <a:gd name="T98" fmla="*/ 2 w 1255"/>
                  <a:gd name="T99" fmla="*/ 4 h 923"/>
                  <a:gd name="T100" fmla="*/ 1 w 1255"/>
                  <a:gd name="T101" fmla="*/ 4 h 923"/>
                  <a:gd name="T102" fmla="*/ 1 w 1255"/>
                  <a:gd name="T103" fmla="*/ 5 h 923"/>
                  <a:gd name="T104" fmla="*/ 1 w 1255"/>
                  <a:gd name="T105" fmla="*/ 5 h 9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55"/>
                  <a:gd name="T160" fmla="*/ 0 h 923"/>
                  <a:gd name="T161" fmla="*/ 1255 w 1255"/>
                  <a:gd name="T162" fmla="*/ 923 h 9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55" h="923">
                    <a:moveTo>
                      <a:pt x="0" y="562"/>
                    </a:moveTo>
                    <a:lnTo>
                      <a:pt x="27" y="589"/>
                    </a:lnTo>
                    <a:lnTo>
                      <a:pt x="53" y="603"/>
                    </a:lnTo>
                    <a:lnTo>
                      <a:pt x="80" y="603"/>
                    </a:lnTo>
                    <a:lnTo>
                      <a:pt x="80" y="616"/>
                    </a:lnTo>
                    <a:lnTo>
                      <a:pt x="94" y="643"/>
                    </a:lnTo>
                    <a:lnTo>
                      <a:pt x="80" y="668"/>
                    </a:lnTo>
                    <a:lnTo>
                      <a:pt x="134" y="681"/>
                    </a:lnTo>
                    <a:lnTo>
                      <a:pt x="188" y="708"/>
                    </a:lnTo>
                    <a:lnTo>
                      <a:pt x="174" y="735"/>
                    </a:lnTo>
                    <a:lnTo>
                      <a:pt x="201" y="748"/>
                    </a:lnTo>
                    <a:lnTo>
                      <a:pt x="174" y="762"/>
                    </a:lnTo>
                    <a:lnTo>
                      <a:pt x="188" y="775"/>
                    </a:lnTo>
                    <a:lnTo>
                      <a:pt x="215" y="775"/>
                    </a:lnTo>
                    <a:lnTo>
                      <a:pt x="228" y="802"/>
                    </a:lnTo>
                    <a:lnTo>
                      <a:pt x="268" y="802"/>
                    </a:lnTo>
                    <a:lnTo>
                      <a:pt x="293" y="816"/>
                    </a:lnTo>
                    <a:lnTo>
                      <a:pt x="307" y="789"/>
                    </a:lnTo>
                    <a:lnTo>
                      <a:pt x="307" y="775"/>
                    </a:lnTo>
                    <a:lnTo>
                      <a:pt x="320" y="775"/>
                    </a:lnTo>
                    <a:lnTo>
                      <a:pt x="334" y="789"/>
                    </a:lnTo>
                    <a:lnTo>
                      <a:pt x="374" y="789"/>
                    </a:lnTo>
                    <a:lnTo>
                      <a:pt x="347" y="802"/>
                    </a:lnTo>
                    <a:lnTo>
                      <a:pt x="334" y="829"/>
                    </a:lnTo>
                    <a:lnTo>
                      <a:pt x="361" y="842"/>
                    </a:lnTo>
                    <a:lnTo>
                      <a:pt x="374" y="842"/>
                    </a:lnTo>
                    <a:lnTo>
                      <a:pt x="374" y="856"/>
                    </a:lnTo>
                    <a:lnTo>
                      <a:pt x="374" y="869"/>
                    </a:lnTo>
                    <a:lnTo>
                      <a:pt x="414" y="869"/>
                    </a:lnTo>
                    <a:lnTo>
                      <a:pt x="428" y="896"/>
                    </a:lnTo>
                    <a:lnTo>
                      <a:pt x="401" y="910"/>
                    </a:lnTo>
                    <a:lnTo>
                      <a:pt x="441" y="923"/>
                    </a:lnTo>
                    <a:lnTo>
                      <a:pt x="468" y="910"/>
                    </a:lnTo>
                    <a:lnTo>
                      <a:pt x="562" y="910"/>
                    </a:lnTo>
                    <a:lnTo>
                      <a:pt x="589" y="923"/>
                    </a:lnTo>
                    <a:lnTo>
                      <a:pt x="641" y="896"/>
                    </a:lnTo>
                    <a:lnTo>
                      <a:pt x="681" y="896"/>
                    </a:lnTo>
                    <a:lnTo>
                      <a:pt x="695" y="883"/>
                    </a:lnTo>
                    <a:lnTo>
                      <a:pt x="748" y="896"/>
                    </a:lnTo>
                    <a:lnTo>
                      <a:pt x="789" y="883"/>
                    </a:lnTo>
                    <a:lnTo>
                      <a:pt x="816" y="842"/>
                    </a:lnTo>
                    <a:lnTo>
                      <a:pt x="829" y="816"/>
                    </a:lnTo>
                    <a:lnTo>
                      <a:pt x="869" y="789"/>
                    </a:lnTo>
                    <a:lnTo>
                      <a:pt x="923" y="762"/>
                    </a:lnTo>
                    <a:lnTo>
                      <a:pt x="961" y="748"/>
                    </a:lnTo>
                    <a:lnTo>
                      <a:pt x="1015" y="762"/>
                    </a:lnTo>
                    <a:lnTo>
                      <a:pt x="1042" y="735"/>
                    </a:lnTo>
                    <a:lnTo>
                      <a:pt x="1056" y="762"/>
                    </a:lnTo>
                    <a:lnTo>
                      <a:pt x="1069" y="748"/>
                    </a:lnTo>
                    <a:lnTo>
                      <a:pt x="1082" y="775"/>
                    </a:lnTo>
                    <a:lnTo>
                      <a:pt x="1176" y="775"/>
                    </a:lnTo>
                    <a:lnTo>
                      <a:pt x="1163" y="735"/>
                    </a:lnTo>
                    <a:lnTo>
                      <a:pt x="1176" y="722"/>
                    </a:lnTo>
                    <a:lnTo>
                      <a:pt x="1150" y="643"/>
                    </a:lnTo>
                    <a:lnTo>
                      <a:pt x="1163" y="616"/>
                    </a:lnTo>
                    <a:lnTo>
                      <a:pt x="1150" y="522"/>
                    </a:lnTo>
                    <a:lnTo>
                      <a:pt x="1176" y="522"/>
                    </a:lnTo>
                    <a:lnTo>
                      <a:pt x="1190" y="549"/>
                    </a:lnTo>
                    <a:lnTo>
                      <a:pt x="1255" y="535"/>
                    </a:lnTo>
                    <a:lnTo>
                      <a:pt x="1244" y="455"/>
                    </a:lnTo>
                    <a:lnTo>
                      <a:pt x="1244" y="441"/>
                    </a:lnTo>
                    <a:lnTo>
                      <a:pt x="1230" y="428"/>
                    </a:lnTo>
                    <a:lnTo>
                      <a:pt x="1176" y="428"/>
                    </a:lnTo>
                    <a:lnTo>
                      <a:pt x="1163" y="468"/>
                    </a:lnTo>
                    <a:lnTo>
                      <a:pt x="1123" y="468"/>
                    </a:lnTo>
                    <a:lnTo>
                      <a:pt x="1136" y="495"/>
                    </a:lnTo>
                    <a:lnTo>
                      <a:pt x="1082" y="495"/>
                    </a:lnTo>
                    <a:lnTo>
                      <a:pt x="1042" y="468"/>
                    </a:lnTo>
                    <a:lnTo>
                      <a:pt x="1029" y="441"/>
                    </a:lnTo>
                    <a:lnTo>
                      <a:pt x="1029" y="415"/>
                    </a:lnTo>
                    <a:lnTo>
                      <a:pt x="1002" y="361"/>
                    </a:lnTo>
                    <a:lnTo>
                      <a:pt x="988" y="296"/>
                    </a:lnTo>
                    <a:lnTo>
                      <a:pt x="988" y="255"/>
                    </a:lnTo>
                    <a:lnTo>
                      <a:pt x="975" y="242"/>
                    </a:lnTo>
                    <a:lnTo>
                      <a:pt x="961" y="188"/>
                    </a:lnTo>
                    <a:lnTo>
                      <a:pt x="923" y="188"/>
                    </a:lnTo>
                    <a:lnTo>
                      <a:pt x="883" y="134"/>
                    </a:lnTo>
                    <a:lnTo>
                      <a:pt x="829" y="94"/>
                    </a:lnTo>
                    <a:lnTo>
                      <a:pt x="802" y="54"/>
                    </a:lnTo>
                    <a:lnTo>
                      <a:pt x="762" y="0"/>
                    </a:lnTo>
                    <a:lnTo>
                      <a:pt x="722" y="13"/>
                    </a:lnTo>
                    <a:lnTo>
                      <a:pt x="681" y="40"/>
                    </a:lnTo>
                    <a:lnTo>
                      <a:pt x="681" y="67"/>
                    </a:lnTo>
                    <a:lnTo>
                      <a:pt x="614" y="94"/>
                    </a:lnTo>
                    <a:lnTo>
                      <a:pt x="576" y="107"/>
                    </a:lnTo>
                    <a:lnTo>
                      <a:pt x="535" y="148"/>
                    </a:lnTo>
                    <a:lnTo>
                      <a:pt x="522" y="148"/>
                    </a:lnTo>
                    <a:lnTo>
                      <a:pt x="495" y="134"/>
                    </a:lnTo>
                    <a:lnTo>
                      <a:pt x="468" y="107"/>
                    </a:lnTo>
                    <a:lnTo>
                      <a:pt x="428" y="134"/>
                    </a:lnTo>
                    <a:lnTo>
                      <a:pt x="374" y="134"/>
                    </a:lnTo>
                    <a:lnTo>
                      <a:pt x="307" y="134"/>
                    </a:lnTo>
                    <a:lnTo>
                      <a:pt x="293" y="148"/>
                    </a:lnTo>
                    <a:lnTo>
                      <a:pt x="280" y="148"/>
                    </a:lnTo>
                    <a:lnTo>
                      <a:pt x="268" y="188"/>
                    </a:lnTo>
                    <a:lnTo>
                      <a:pt x="228" y="201"/>
                    </a:lnTo>
                    <a:lnTo>
                      <a:pt x="188" y="242"/>
                    </a:lnTo>
                    <a:lnTo>
                      <a:pt x="174" y="296"/>
                    </a:lnTo>
                    <a:lnTo>
                      <a:pt x="161" y="361"/>
                    </a:lnTo>
                    <a:lnTo>
                      <a:pt x="134" y="415"/>
                    </a:lnTo>
                    <a:lnTo>
                      <a:pt x="121" y="428"/>
                    </a:lnTo>
                    <a:lnTo>
                      <a:pt x="121" y="482"/>
                    </a:lnTo>
                    <a:lnTo>
                      <a:pt x="107" y="522"/>
                    </a:lnTo>
                    <a:lnTo>
                      <a:pt x="67" y="522"/>
                    </a:lnTo>
                    <a:lnTo>
                      <a:pt x="40" y="549"/>
                    </a:lnTo>
                    <a:lnTo>
                      <a:pt x="13" y="535"/>
                    </a:lnTo>
                    <a:lnTo>
                      <a:pt x="0" y="562"/>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82" name="Freeform 181">
                <a:extLst>
                  <a:ext uri="{FF2B5EF4-FFF2-40B4-BE49-F238E27FC236}">
                    <a16:creationId xmlns:a16="http://schemas.microsoft.com/office/drawing/2014/main" id="{A4D79462-0092-5977-96A9-896E7B2DF73C}"/>
                  </a:ext>
                </a:extLst>
              </p:cNvPr>
              <p:cNvSpPr>
                <a:spLocks/>
              </p:cNvSpPr>
              <p:nvPr/>
            </p:nvSpPr>
            <p:spPr bwMode="gray">
              <a:xfrm>
                <a:off x="5354659" y="-802591"/>
                <a:ext cx="1071" cy="729"/>
              </a:xfrm>
              <a:custGeom>
                <a:avLst/>
                <a:gdLst>
                  <a:gd name="T0" fmla="*/ 15 w 2143"/>
                  <a:gd name="T1" fmla="*/ 7 h 1458"/>
                  <a:gd name="T2" fmla="*/ 13 w 2143"/>
                  <a:gd name="T3" fmla="*/ 8 h 1458"/>
                  <a:gd name="T4" fmla="*/ 12 w 2143"/>
                  <a:gd name="T5" fmla="*/ 9 h 1458"/>
                  <a:gd name="T6" fmla="*/ 14 w 2143"/>
                  <a:gd name="T7" fmla="*/ 9 h 1458"/>
                  <a:gd name="T8" fmla="*/ 14 w 2143"/>
                  <a:gd name="T9" fmla="*/ 10 h 1458"/>
                  <a:gd name="T10" fmla="*/ 13 w 2143"/>
                  <a:gd name="T11" fmla="*/ 10 h 1458"/>
                  <a:gd name="T12" fmla="*/ 12 w 2143"/>
                  <a:gd name="T13" fmla="*/ 11 h 1458"/>
                  <a:gd name="T14" fmla="*/ 11 w 2143"/>
                  <a:gd name="T15" fmla="*/ 10 h 1458"/>
                  <a:gd name="T16" fmla="*/ 11 w 2143"/>
                  <a:gd name="T17" fmla="*/ 10 h 1458"/>
                  <a:gd name="T18" fmla="*/ 9 w 2143"/>
                  <a:gd name="T19" fmla="*/ 10 h 1458"/>
                  <a:gd name="T20" fmla="*/ 10 w 2143"/>
                  <a:gd name="T21" fmla="*/ 9 h 1458"/>
                  <a:gd name="T22" fmla="*/ 8 w 2143"/>
                  <a:gd name="T23" fmla="*/ 11 h 1458"/>
                  <a:gd name="T24" fmla="*/ 7 w 2143"/>
                  <a:gd name="T25" fmla="*/ 11 h 1458"/>
                  <a:gd name="T26" fmla="*/ 6 w 2143"/>
                  <a:gd name="T27" fmla="*/ 12 h 1458"/>
                  <a:gd name="T28" fmla="*/ 7 w 2143"/>
                  <a:gd name="T29" fmla="*/ 11 h 1458"/>
                  <a:gd name="T30" fmla="*/ 7 w 2143"/>
                  <a:gd name="T31" fmla="*/ 10 h 1458"/>
                  <a:gd name="T32" fmla="*/ 8 w 2143"/>
                  <a:gd name="T33" fmla="*/ 9 h 1458"/>
                  <a:gd name="T34" fmla="*/ 6 w 2143"/>
                  <a:gd name="T35" fmla="*/ 8 h 1458"/>
                  <a:gd name="T36" fmla="*/ 6 w 2143"/>
                  <a:gd name="T37" fmla="*/ 8 h 1458"/>
                  <a:gd name="T38" fmla="*/ 4 w 2143"/>
                  <a:gd name="T39" fmla="*/ 8 h 1458"/>
                  <a:gd name="T40" fmla="*/ 3 w 2143"/>
                  <a:gd name="T41" fmla="*/ 9 h 1458"/>
                  <a:gd name="T42" fmla="*/ 2 w 2143"/>
                  <a:gd name="T43" fmla="*/ 9 h 1458"/>
                  <a:gd name="T44" fmla="*/ 0 w 2143"/>
                  <a:gd name="T45" fmla="*/ 9 h 1458"/>
                  <a:gd name="T46" fmla="*/ 0 w 2143"/>
                  <a:gd name="T47" fmla="*/ 9 h 1458"/>
                  <a:gd name="T48" fmla="*/ 0 w 2143"/>
                  <a:gd name="T49" fmla="*/ 7 h 1458"/>
                  <a:gd name="T50" fmla="*/ 0 w 2143"/>
                  <a:gd name="T51" fmla="*/ 6 h 1458"/>
                  <a:gd name="T52" fmla="*/ 1 w 2143"/>
                  <a:gd name="T53" fmla="*/ 5 h 1458"/>
                  <a:gd name="T54" fmla="*/ 0 w 2143"/>
                  <a:gd name="T55" fmla="*/ 4 h 1458"/>
                  <a:gd name="T56" fmla="*/ 1 w 2143"/>
                  <a:gd name="T57" fmla="*/ 3 h 1458"/>
                  <a:gd name="T58" fmla="*/ 2 w 2143"/>
                  <a:gd name="T59" fmla="*/ 3 h 1458"/>
                  <a:gd name="T60" fmla="*/ 3 w 2143"/>
                  <a:gd name="T61" fmla="*/ 3 h 1458"/>
                  <a:gd name="T62" fmla="*/ 4 w 2143"/>
                  <a:gd name="T63" fmla="*/ 3 h 1458"/>
                  <a:gd name="T64" fmla="*/ 5 w 2143"/>
                  <a:gd name="T65" fmla="*/ 3 h 1458"/>
                  <a:gd name="T66" fmla="*/ 6 w 2143"/>
                  <a:gd name="T67" fmla="*/ 3 h 1458"/>
                  <a:gd name="T68" fmla="*/ 6 w 2143"/>
                  <a:gd name="T69" fmla="*/ 2 h 1458"/>
                  <a:gd name="T70" fmla="*/ 7 w 2143"/>
                  <a:gd name="T71" fmla="*/ 1 h 1458"/>
                  <a:gd name="T72" fmla="*/ 8 w 2143"/>
                  <a:gd name="T73" fmla="*/ 1 h 1458"/>
                  <a:gd name="T74" fmla="*/ 9 w 2143"/>
                  <a:gd name="T75" fmla="*/ 1 h 1458"/>
                  <a:gd name="T76" fmla="*/ 10 w 2143"/>
                  <a:gd name="T77" fmla="*/ 2 h 1458"/>
                  <a:gd name="T78" fmla="*/ 11 w 2143"/>
                  <a:gd name="T79" fmla="*/ 3 h 1458"/>
                  <a:gd name="T80" fmla="*/ 13 w 2143"/>
                  <a:gd name="T81" fmla="*/ 2 h 1458"/>
                  <a:gd name="T82" fmla="*/ 14 w 2143"/>
                  <a:gd name="T83" fmla="*/ 2 h 1458"/>
                  <a:gd name="T84" fmla="*/ 14 w 2143"/>
                  <a:gd name="T85" fmla="*/ 2 h 1458"/>
                  <a:gd name="T86" fmla="*/ 14 w 2143"/>
                  <a:gd name="T87" fmla="*/ 2 h 1458"/>
                  <a:gd name="T88" fmla="*/ 14 w 2143"/>
                  <a:gd name="T89" fmla="*/ 2 h 1458"/>
                  <a:gd name="T90" fmla="*/ 14 w 2143"/>
                  <a:gd name="T91" fmla="*/ 2 h 1458"/>
                  <a:gd name="T92" fmla="*/ 14 w 2143"/>
                  <a:gd name="T93" fmla="*/ 2 h 1458"/>
                  <a:gd name="T94" fmla="*/ 16 w 2143"/>
                  <a:gd name="T95" fmla="*/ 2 h 1458"/>
                  <a:gd name="T96" fmla="*/ 16 w 2143"/>
                  <a:gd name="T97" fmla="*/ 3 h 1458"/>
                  <a:gd name="T98" fmla="*/ 16 w 2143"/>
                  <a:gd name="T99" fmla="*/ 5 h 1458"/>
                  <a:gd name="T100" fmla="*/ 15 w 2143"/>
                  <a:gd name="T101" fmla="*/ 6 h 14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43"/>
                  <a:gd name="T154" fmla="*/ 0 h 1458"/>
                  <a:gd name="T155" fmla="*/ 2143 w 2143"/>
                  <a:gd name="T156" fmla="*/ 1458 h 14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43" h="1458">
                    <a:moveTo>
                      <a:pt x="2008" y="723"/>
                    </a:moveTo>
                    <a:lnTo>
                      <a:pt x="2008" y="737"/>
                    </a:lnTo>
                    <a:lnTo>
                      <a:pt x="1968" y="750"/>
                    </a:lnTo>
                    <a:lnTo>
                      <a:pt x="1941" y="763"/>
                    </a:lnTo>
                    <a:lnTo>
                      <a:pt x="1928" y="802"/>
                    </a:lnTo>
                    <a:lnTo>
                      <a:pt x="1901" y="802"/>
                    </a:lnTo>
                    <a:lnTo>
                      <a:pt x="1874" y="856"/>
                    </a:lnTo>
                    <a:lnTo>
                      <a:pt x="1861" y="856"/>
                    </a:lnTo>
                    <a:lnTo>
                      <a:pt x="1807" y="909"/>
                    </a:lnTo>
                    <a:lnTo>
                      <a:pt x="1767" y="909"/>
                    </a:lnTo>
                    <a:lnTo>
                      <a:pt x="1742" y="950"/>
                    </a:lnTo>
                    <a:lnTo>
                      <a:pt x="1715" y="990"/>
                    </a:lnTo>
                    <a:lnTo>
                      <a:pt x="1674" y="1017"/>
                    </a:lnTo>
                    <a:lnTo>
                      <a:pt x="1647" y="1057"/>
                    </a:lnTo>
                    <a:lnTo>
                      <a:pt x="1647" y="1097"/>
                    </a:lnTo>
                    <a:lnTo>
                      <a:pt x="1674" y="1111"/>
                    </a:lnTo>
                    <a:lnTo>
                      <a:pt x="1742" y="1138"/>
                    </a:lnTo>
                    <a:lnTo>
                      <a:pt x="1753" y="1178"/>
                    </a:lnTo>
                    <a:lnTo>
                      <a:pt x="1807" y="1178"/>
                    </a:lnTo>
                    <a:lnTo>
                      <a:pt x="1847" y="1138"/>
                    </a:lnTo>
                    <a:lnTo>
                      <a:pt x="1874" y="1111"/>
                    </a:lnTo>
                    <a:lnTo>
                      <a:pt x="1928" y="1097"/>
                    </a:lnTo>
                    <a:lnTo>
                      <a:pt x="1914" y="1124"/>
                    </a:lnTo>
                    <a:lnTo>
                      <a:pt x="1928" y="1164"/>
                    </a:lnTo>
                    <a:lnTo>
                      <a:pt x="1874" y="1203"/>
                    </a:lnTo>
                    <a:lnTo>
                      <a:pt x="1847" y="1203"/>
                    </a:lnTo>
                    <a:lnTo>
                      <a:pt x="1807" y="1203"/>
                    </a:lnTo>
                    <a:lnTo>
                      <a:pt x="1793" y="1243"/>
                    </a:lnTo>
                    <a:lnTo>
                      <a:pt x="1793" y="1283"/>
                    </a:lnTo>
                    <a:lnTo>
                      <a:pt x="1767" y="1270"/>
                    </a:lnTo>
                    <a:lnTo>
                      <a:pt x="1715" y="1310"/>
                    </a:lnTo>
                    <a:lnTo>
                      <a:pt x="1715" y="1364"/>
                    </a:lnTo>
                    <a:lnTo>
                      <a:pt x="1647" y="1404"/>
                    </a:lnTo>
                    <a:lnTo>
                      <a:pt x="1594" y="1404"/>
                    </a:lnTo>
                    <a:lnTo>
                      <a:pt x="1594" y="1378"/>
                    </a:lnTo>
                    <a:lnTo>
                      <a:pt x="1580" y="1310"/>
                    </a:lnTo>
                    <a:lnTo>
                      <a:pt x="1540" y="1283"/>
                    </a:lnTo>
                    <a:lnTo>
                      <a:pt x="1527" y="1297"/>
                    </a:lnTo>
                    <a:lnTo>
                      <a:pt x="1500" y="1283"/>
                    </a:lnTo>
                    <a:lnTo>
                      <a:pt x="1513" y="1230"/>
                    </a:lnTo>
                    <a:lnTo>
                      <a:pt x="1486" y="1270"/>
                    </a:lnTo>
                    <a:lnTo>
                      <a:pt x="1432" y="1297"/>
                    </a:lnTo>
                    <a:lnTo>
                      <a:pt x="1419" y="1270"/>
                    </a:lnTo>
                    <a:lnTo>
                      <a:pt x="1459" y="1203"/>
                    </a:lnTo>
                    <a:lnTo>
                      <a:pt x="1500" y="1191"/>
                    </a:lnTo>
                    <a:lnTo>
                      <a:pt x="1540" y="1151"/>
                    </a:lnTo>
                    <a:lnTo>
                      <a:pt x="1513" y="1124"/>
                    </a:lnTo>
                    <a:lnTo>
                      <a:pt x="1473" y="1124"/>
                    </a:lnTo>
                    <a:lnTo>
                      <a:pt x="1352" y="1164"/>
                    </a:lnTo>
                    <a:lnTo>
                      <a:pt x="1271" y="1164"/>
                    </a:lnTo>
                    <a:lnTo>
                      <a:pt x="1298" y="1138"/>
                    </a:lnTo>
                    <a:lnTo>
                      <a:pt x="1260" y="1111"/>
                    </a:lnTo>
                    <a:lnTo>
                      <a:pt x="1352" y="1111"/>
                    </a:lnTo>
                    <a:lnTo>
                      <a:pt x="1365" y="1057"/>
                    </a:lnTo>
                    <a:lnTo>
                      <a:pt x="1312" y="1084"/>
                    </a:lnTo>
                    <a:lnTo>
                      <a:pt x="1271" y="1070"/>
                    </a:lnTo>
                    <a:lnTo>
                      <a:pt x="1219" y="1111"/>
                    </a:lnTo>
                    <a:lnTo>
                      <a:pt x="1152" y="1151"/>
                    </a:lnTo>
                    <a:lnTo>
                      <a:pt x="1125" y="1243"/>
                    </a:lnTo>
                    <a:lnTo>
                      <a:pt x="1072" y="1324"/>
                    </a:lnTo>
                    <a:lnTo>
                      <a:pt x="1045" y="1351"/>
                    </a:lnTo>
                    <a:lnTo>
                      <a:pt x="1072" y="1378"/>
                    </a:lnTo>
                    <a:lnTo>
                      <a:pt x="1072" y="1404"/>
                    </a:lnTo>
                    <a:lnTo>
                      <a:pt x="1058" y="1391"/>
                    </a:lnTo>
                    <a:lnTo>
                      <a:pt x="1004" y="1391"/>
                    </a:lnTo>
                    <a:lnTo>
                      <a:pt x="991" y="1431"/>
                    </a:lnTo>
                    <a:lnTo>
                      <a:pt x="951" y="1431"/>
                    </a:lnTo>
                    <a:lnTo>
                      <a:pt x="964" y="1458"/>
                    </a:lnTo>
                    <a:lnTo>
                      <a:pt x="910" y="1458"/>
                    </a:lnTo>
                    <a:lnTo>
                      <a:pt x="870" y="1431"/>
                    </a:lnTo>
                    <a:lnTo>
                      <a:pt x="897" y="1418"/>
                    </a:lnTo>
                    <a:lnTo>
                      <a:pt x="897" y="1391"/>
                    </a:lnTo>
                    <a:lnTo>
                      <a:pt x="910" y="1351"/>
                    </a:lnTo>
                    <a:lnTo>
                      <a:pt x="924" y="1324"/>
                    </a:lnTo>
                    <a:lnTo>
                      <a:pt x="951" y="1310"/>
                    </a:lnTo>
                    <a:lnTo>
                      <a:pt x="964" y="1270"/>
                    </a:lnTo>
                    <a:lnTo>
                      <a:pt x="924" y="1257"/>
                    </a:lnTo>
                    <a:lnTo>
                      <a:pt x="924" y="1230"/>
                    </a:lnTo>
                    <a:lnTo>
                      <a:pt x="951" y="1191"/>
                    </a:lnTo>
                    <a:lnTo>
                      <a:pt x="978" y="1216"/>
                    </a:lnTo>
                    <a:lnTo>
                      <a:pt x="1004" y="1203"/>
                    </a:lnTo>
                    <a:lnTo>
                      <a:pt x="1031" y="1216"/>
                    </a:lnTo>
                    <a:lnTo>
                      <a:pt x="1058" y="1191"/>
                    </a:lnTo>
                    <a:lnTo>
                      <a:pt x="1031" y="1178"/>
                    </a:lnTo>
                    <a:lnTo>
                      <a:pt x="1031" y="1124"/>
                    </a:lnTo>
                    <a:lnTo>
                      <a:pt x="991" y="1124"/>
                    </a:lnTo>
                    <a:lnTo>
                      <a:pt x="964" y="1084"/>
                    </a:lnTo>
                    <a:lnTo>
                      <a:pt x="951" y="1044"/>
                    </a:lnTo>
                    <a:lnTo>
                      <a:pt x="937" y="1057"/>
                    </a:lnTo>
                    <a:lnTo>
                      <a:pt x="883" y="1017"/>
                    </a:lnTo>
                    <a:lnTo>
                      <a:pt x="897" y="950"/>
                    </a:lnTo>
                    <a:lnTo>
                      <a:pt x="870" y="936"/>
                    </a:lnTo>
                    <a:lnTo>
                      <a:pt x="843" y="950"/>
                    </a:lnTo>
                    <a:lnTo>
                      <a:pt x="816" y="923"/>
                    </a:lnTo>
                    <a:lnTo>
                      <a:pt x="789" y="923"/>
                    </a:lnTo>
                    <a:lnTo>
                      <a:pt x="776" y="950"/>
                    </a:lnTo>
                    <a:lnTo>
                      <a:pt x="724" y="909"/>
                    </a:lnTo>
                    <a:lnTo>
                      <a:pt x="670" y="896"/>
                    </a:lnTo>
                    <a:lnTo>
                      <a:pt x="630" y="909"/>
                    </a:lnTo>
                    <a:lnTo>
                      <a:pt x="563" y="950"/>
                    </a:lnTo>
                    <a:lnTo>
                      <a:pt x="563" y="976"/>
                    </a:lnTo>
                    <a:lnTo>
                      <a:pt x="549" y="976"/>
                    </a:lnTo>
                    <a:lnTo>
                      <a:pt x="509" y="1003"/>
                    </a:lnTo>
                    <a:lnTo>
                      <a:pt x="509" y="1030"/>
                    </a:lnTo>
                    <a:lnTo>
                      <a:pt x="442" y="1057"/>
                    </a:lnTo>
                    <a:lnTo>
                      <a:pt x="402" y="1070"/>
                    </a:lnTo>
                    <a:lnTo>
                      <a:pt x="361" y="1111"/>
                    </a:lnTo>
                    <a:lnTo>
                      <a:pt x="348" y="1111"/>
                    </a:lnTo>
                    <a:lnTo>
                      <a:pt x="321" y="1097"/>
                    </a:lnTo>
                    <a:lnTo>
                      <a:pt x="294" y="1070"/>
                    </a:lnTo>
                    <a:lnTo>
                      <a:pt x="256" y="1097"/>
                    </a:lnTo>
                    <a:lnTo>
                      <a:pt x="202" y="1097"/>
                    </a:lnTo>
                    <a:lnTo>
                      <a:pt x="135" y="1097"/>
                    </a:lnTo>
                    <a:lnTo>
                      <a:pt x="121" y="1111"/>
                    </a:lnTo>
                    <a:lnTo>
                      <a:pt x="108" y="1111"/>
                    </a:lnTo>
                    <a:lnTo>
                      <a:pt x="81" y="1097"/>
                    </a:lnTo>
                    <a:lnTo>
                      <a:pt x="54" y="1111"/>
                    </a:lnTo>
                    <a:lnTo>
                      <a:pt x="41" y="1070"/>
                    </a:lnTo>
                    <a:lnTo>
                      <a:pt x="27" y="1070"/>
                    </a:lnTo>
                    <a:lnTo>
                      <a:pt x="0" y="1057"/>
                    </a:lnTo>
                    <a:lnTo>
                      <a:pt x="0" y="1003"/>
                    </a:lnTo>
                    <a:lnTo>
                      <a:pt x="14" y="950"/>
                    </a:lnTo>
                    <a:lnTo>
                      <a:pt x="14" y="936"/>
                    </a:lnTo>
                    <a:lnTo>
                      <a:pt x="68" y="923"/>
                    </a:lnTo>
                    <a:lnTo>
                      <a:pt x="41" y="896"/>
                    </a:lnTo>
                    <a:lnTo>
                      <a:pt x="41" y="869"/>
                    </a:lnTo>
                    <a:lnTo>
                      <a:pt x="14" y="815"/>
                    </a:lnTo>
                    <a:lnTo>
                      <a:pt x="41" y="790"/>
                    </a:lnTo>
                    <a:lnTo>
                      <a:pt x="68" y="750"/>
                    </a:lnTo>
                    <a:lnTo>
                      <a:pt x="94" y="710"/>
                    </a:lnTo>
                    <a:lnTo>
                      <a:pt x="94" y="669"/>
                    </a:lnTo>
                    <a:lnTo>
                      <a:pt x="135" y="656"/>
                    </a:lnTo>
                    <a:lnTo>
                      <a:pt x="162" y="643"/>
                    </a:lnTo>
                    <a:lnTo>
                      <a:pt x="162" y="589"/>
                    </a:lnTo>
                    <a:lnTo>
                      <a:pt x="135" y="562"/>
                    </a:lnTo>
                    <a:lnTo>
                      <a:pt x="162" y="548"/>
                    </a:lnTo>
                    <a:lnTo>
                      <a:pt x="135" y="548"/>
                    </a:lnTo>
                    <a:lnTo>
                      <a:pt x="108" y="522"/>
                    </a:lnTo>
                    <a:lnTo>
                      <a:pt x="68" y="454"/>
                    </a:lnTo>
                    <a:lnTo>
                      <a:pt x="68" y="441"/>
                    </a:lnTo>
                    <a:lnTo>
                      <a:pt x="108" y="428"/>
                    </a:lnTo>
                    <a:lnTo>
                      <a:pt x="148" y="389"/>
                    </a:lnTo>
                    <a:lnTo>
                      <a:pt x="135" y="362"/>
                    </a:lnTo>
                    <a:lnTo>
                      <a:pt x="162" y="362"/>
                    </a:lnTo>
                    <a:lnTo>
                      <a:pt x="189" y="349"/>
                    </a:lnTo>
                    <a:lnTo>
                      <a:pt x="215" y="335"/>
                    </a:lnTo>
                    <a:lnTo>
                      <a:pt x="229" y="335"/>
                    </a:lnTo>
                    <a:lnTo>
                      <a:pt x="256" y="335"/>
                    </a:lnTo>
                    <a:lnTo>
                      <a:pt x="269" y="322"/>
                    </a:lnTo>
                    <a:lnTo>
                      <a:pt x="308" y="322"/>
                    </a:lnTo>
                    <a:lnTo>
                      <a:pt x="348" y="322"/>
                    </a:lnTo>
                    <a:lnTo>
                      <a:pt x="442" y="322"/>
                    </a:lnTo>
                    <a:lnTo>
                      <a:pt x="469" y="309"/>
                    </a:lnTo>
                    <a:lnTo>
                      <a:pt x="482" y="349"/>
                    </a:lnTo>
                    <a:lnTo>
                      <a:pt x="509" y="322"/>
                    </a:lnTo>
                    <a:lnTo>
                      <a:pt x="536" y="349"/>
                    </a:lnTo>
                    <a:lnTo>
                      <a:pt x="536" y="322"/>
                    </a:lnTo>
                    <a:lnTo>
                      <a:pt x="563" y="322"/>
                    </a:lnTo>
                    <a:lnTo>
                      <a:pt x="590" y="309"/>
                    </a:lnTo>
                    <a:lnTo>
                      <a:pt x="617" y="309"/>
                    </a:lnTo>
                    <a:lnTo>
                      <a:pt x="657" y="335"/>
                    </a:lnTo>
                    <a:lnTo>
                      <a:pt x="670" y="309"/>
                    </a:lnTo>
                    <a:lnTo>
                      <a:pt x="684" y="282"/>
                    </a:lnTo>
                    <a:lnTo>
                      <a:pt x="697" y="282"/>
                    </a:lnTo>
                    <a:lnTo>
                      <a:pt x="724" y="322"/>
                    </a:lnTo>
                    <a:lnTo>
                      <a:pt x="738" y="309"/>
                    </a:lnTo>
                    <a:lnTo>
                      <a:pt x="751" y="295"/>
                    </a:lnTo>
                    <a:lnTo>
                      <a:pt x="776" y="309"/>
                    </a:lnTo>
                    <a:lnTo>
                      <a:pt x="776" y="282"/>
                    </a:lnTo>
                    <a:lnTo>
                      <a:pt x="816" y="282"/>
                    </a:lnTo>
                    <a:lnTo>
                      <a:pt x="830" y="309"/>
                    </a:lnTo>
                    <a:lnTo>
                      <a:pt x="857" y="309"/>
                    </a:lnTo>
                    <a:lnTo>
                      <a:pt x="870" y="295"/>
                    </a:lnTo>
                    <a:lnTo>
                      <a:pt x="843" y="255"/>
                    </a:lnTo>
                    <a:lnTo>
                      <a:pt x="843" y="201"/>
                    </a:lnTo>
                    <a:lnTo>
                      <a:pt x="857" y="174"/>
                    </a:lnTo>
                    <a:lnTo>
                      <a:pt x="857" y="134"/>
                    </a:lnTo>
                    <a:lnTo>
                      <a:pt x="897" y="147"/>
                    </a:lnTo>
                    <a:lnTo>
                      <a:pt x="937" y="134"/>
                    </a:lnTo>
                    <a:lnTo>
                      <a:pt x="951" y="121"/>
                    </a:lnTo>
                    <a:lnTo>
                      <a:pt x="951" y="107"/>
                    </a:lnTo>
                    <a:lnTo>
                      <a:pt x="978" y="121"/>
                    </a:lnTo>
                    <a:lnTo>
                      <a:pt x="1018" y="107"/>
                    </a:lnTo>
                    <a:lnTo>
                      <a:pt x="1018" y="53"/>
                    </a:lnTo>
                    <a:lnTo>
                      <a:pt x="1058" y="53"/>
                    </a:lnTo>
                    <a:lnTo>
                      <a:pt x="1098" y="13"/>
                    </a:lnTo>
                    <a:lnTo>
                      <a:pt x="1152" y="0"/>
                    </a:lnTo>
                    <a:lnTo>
                      <a:pt x="1193" y="26"/>
                    </a:lnTo>
                    <a:lnTo>
                      <a:pt x="1219" y="53"/>
                    </a:lnTo>
                    <a:lnTo>
                      <a:pt x="1260" y="67"/>
                    </a:lnTo>
                    <a:lnTo>
                      <a:pt x="1246" y="107"/>
                    </a:lnTo>
                    <a:lnTo>
                      <a:pt x="1246" y="121"/>
                    </a:lnTo>
                    <a:lnTo>
                      <a:pt x="1271" y="161"/>
                    </a:lnTo>
                    <a:lnTo>
                      <a:pt x="1285" y="174"/>
                    </a:lnTo>
                    <a:lnTo>
                      <a:pt x="1325" y="161"/>
                    </a:lnTo>
                    <a:lnTo>
                      <a:pt x="1379" y="134"/>
                    </a:lnTo>
                    <a:lnTo>
                      <a:pt x="1419" y="174"/>
                    </a:lnTo>
                    <a:lnTo>
                      <a:pt x="1446" y="228"/>
                    </a:lnTo>
                    <a:lnTo>
                      <a:pt x="1459" y="255"/>
                    </a:lnTo>
                    <a:lnTo>
                      <a:pt x="1486" y="282"/>
                    </a:lnTo>
                    <a:lnTo>
                      <a:pt x="1513" y="255"/>
                    </a:lnTo>
                    <a:lnTo>
                      <a:pt x="1580" y="255"/>
                    </a:lnTo>
                    <a:lnTo>
                      <a:pt x="1621" y="241"/>
                    </a:lnTo>
                    <a:lnTo>
                      <a:pt x="1634" y="228"/>
                    </a:lnTo>
                    <a:lnTo>
                      <a:pt x="1674" y="215"/>
                    </a:lnTo>
                    <a:lnTo>
                      <a:pt x="1674" y="188"/>
                    </a:lnTo>
                    <a:lnTo>
                      <a:pt x="1715" y="201"/>
                    </a:lnTo>
                    <a:lnTo>
                      <a:pt x="1728" y="228"/>
                    </a:lnTo>
                    <a:lnTo>
                      <a:pt x="1793" y="255"/>
                    </a:lnTo>
                    <a:lnTo>
                      <a:pt x="1793" y="253"/>
                    </a:lnTo>
                    <a:lnTo>
                      <a:pt x="1793" y="251"/>
                    </a:lnTo>
                    <a:lnTo>
                      <a:pt x="1793" y="247"/>
                    </a:lnTo>
                    <a:lnTo>
                      <a:pt x="1795" y="241"/>
                    </a:lnTo>
                    <a:lnTo>
                      <a:pt x="1795" y="234"/>
                    </a:lnTo>
                    <a:lnTo>
                      <a:pt x="1797" y="226"/>
                    </a:lnTo>
                    <a:lnTo>
                      <a:pt x="1799" y="220"/>
                    </a:lnTo>
                    <a:lnTo>
                      <a:pt x="1801" y="218"/>
                    </a:lnTo>
                    <a:lnTo>
                      <a:pt x="1803" y="216"/>
                    </a:lnTo>
                    <a:lnTo>
                      <a:pt x="1805" y="215"/>
                    </a:lnTo>
                    <a:lnTo>
                      <a:pt x="1807" y="215"/>
                    </a:lnTo>
                    <a:lnTo>
                      <a:pt x="1811" y="215"/>
                    </a:lnTo>
                    <a:lnTo>
                      <a:pt x="1814" y="215"/>
                    </a:lnTo>
                    <a:lnTo>
                      <a:pt x="1818" y="215"/>
                    </a:lnTo>
                    <a:lnTo>
                      <a:pt x="1824" y="216"/>
                    </a:lnTo>
                    <a:lnTo>
                      <a:pt x="1834" y="218"/>
                    </a:lnTo>
                    <a:lnTo>
                      <a:pt x="1845" y="220"/>
                    </a:lnTo>
                    <a:lnTo>
                      <a:pt x="1857" y="224"/>
                    </a:lnTo>
                    <a:lnTo>
                      <a:pt x="1861" y="224"/>
                    </a:lnTo>
                    <a:lnTo>
                      <a:pt x="1866" y="226"/>
                    </a:lnTo>
                    <a:lnTo>
                      <a:pt x="1868" y="226"/>
                    </a:lnTo>
                    <a:lnTo>
                      <a:pt x="1872" y="226"/>
                    </a:lnTo>
                    <a:lnTo>
                      <a:pt x="1874" y="228"/>
                    </a:lnTo>
                    <a:lnTo>
                      <a:pt x="1914" y="215"/>
                    </a:lnTo>
                    <a:lnTo>
                      <a:pt x="1941" y="228"/>
                    </a:lnTo>
                    <a:lnTo>
                      <a:pt x="1968" y="215"/>
                    </a:lnTo>
                    <a:lnTo>
                      <a:pt x="2008" y="228"/>
                    </a:lnTo>
                    <a:lnTo>
                      <a:pt x="2062" y="201"/>
                    </a:lnTo>
                    <a:lnTo>
                      <a:pt x="2049" y="241"/>
                    </a:lnTo>
                    <a:lnTo>
                      <a:pt x="2076" y="255"/>
                    </a:lnTo>
                    <a:lnTo>
                      <a:pt x="2049" y="309"/>
                    </a:lnTo>
                    <a:lnTo>
                      <a:pt x="2035" y="322"/>
                    </a:lnTo>
                    <a:lnTo>
                      <a:pt x="2076" y="362"/>
                    </a:lnTo>
                    <a:lnTo>
                      <a:pt x="2076" y="389"/>
                    </a:lnTo>
                    <a:lnTo>
                      <a:pt x="2116" y="428"/>
                    </a:lnTo>
                    <a:lnTo>
                      <a:pt x="2129" y="454"/>
                    </a:lnTo>
                    <a:lnTo>
                      <a:pt x="2129" y="481"/>
                    </a:lnTo>
                    <a:lnTo>
                      <a:pt x="2143" y="522"/>
                    </a:lnTo>
                    <a:lnTo>
                      <a:pt x="2102" y="548"/>
                    </a:lnTo>
                    <a:lnTo>
                      <a:pt x="2049" y="562"/>
                    </a:lnTo>
                    <a:lnTo>
                      <a:pt x="2022" y="589"/>
                    </a:lnTo>
                    <a:lnTo>
                      <a:pt x="1995" y="629"/>
                    </a:lnTo>
                    <a:lnTo>
                      <a:pt x="1995" y="669"/>
                    </a:lnTo>
                    <a:lnTo>
                      <a:pt x="2008" y="696"/>
                    </a:lnTo>
                    <a:lnTo>
                      <a:pt x="2008" y="723"/>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83" name="Freeform 182">
                <a:extLst>
                  <a:ext uri="{FF2B5EF4-FFF2-40B4-BE49-F238E27FC236}">
                    <a16:creationId xmlns:a16="http://schemas.microsoft.com/office/drawing/2014/main" id="{1E746A36-B14A-5ECF-1C44-866E46EDC424}"/>
                  </a:ext>
                </a:extLst>
              </p:cNvPr>
              <p:cNvSpPr>
                <a:spLocks/>
              </p:cNvSpPr>
              <p:nvPr/>
            </p:nvSpPr>
            <p:spPr bwMode="gray">
              <a:xfrm>
                <a:off x="5355066" y="-801287"/>
                <a:ext cx="67" cy="39"/>
              </a:xfrm>
              <a:custGeom>
                <a:avLst/>
                <a:gdLst>
                  <a:gd name="T0" fmla="*/ 0 w 135"/>
                  <a:gd name="T1" fmla="*/ 0 h 78"/>
                  <a:gd name="T2" fmla="*/ 0 w 135"/>
                  <a:gd name="T3" fmla="*/ 1 h 78"/>
                  <a:gd name="T4" fmla="*/ 1 w 135"/>
                  <a:gd name="T5" fmla="*/ 1 h 78"/>
                  <a:gd name="T6" fmla="*/ 0 w 135"/>
                  <a:gd name="T7" fmla="*/ 1 h 78"/>
                  <a:gd name="T8" fmla="*/ 0 w 135"/>
                  <a:gd name="T9" fmla="*/ 1 h 78"/>
                  <a:gd name="T10" fmla="*/ 0 w 135"/>
                  <a:gd name="T11" fmla="*/ 1 h 78"/>
                  <a:gd name="T12" fmla="*/ 0 w 135"/>
                  <a:gd name="T13" fmla="*/ 1 h 78"/>
                  <a:gd name="T14" fmla="*/ 0 w 135"/>
                  <a:gd name="T15" fmla="*/ 1 h 78"/>
                  <a:gd name="T16" fmla="*/ 0 w 135"/>
                  <a:gd name="T17" fmla="*/ 1 h 78"/>
                  <a:gd name="T18" fmla="*/ 0 w 135"/>
                  <a:gd name="T19" fmla="*/ 1 h 78"/>
                  <a:gd name="T20" fmla="*/ 0 w 135"/>
                  <a:gd name="T21" fmla="*/ 1 h 78"/>
                  <a:gd name="T22" fmla="*/ 0 w 135"/>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
                  <a:gd name="T37" fmla="*/ 0 h 78"/>
                  <a:gd name="T38" fmla="*/ 135 w 135"/>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 h="78">
                    <a:moveTo>
                      <a:pt x="68" y="0"/>
                    </a:moveTo>
                    <a:lnTo>
                      <a:pt x="108" y="40"/>
                    </a:lnTo>
                    <a:lnTo>
                      <a:pt x="135" y="65"/>
                    </a:lnTo>
                    <a:lnTo>
                      <a:pt x="121" y="78"/>
                    </a:lnTo>
                    <a:lnTo>
                      <a:pt x="54" y="78"/>
                    </a:lnTo>
                    <a:lnTo>
                      <a:pt x="81" y="51"/>
                    </a:lnTo>
                    <a:lnTo>
                      <a:pt x="54" y="51"/>
                    </a:lnTo>
                    <a:lnTo>
                      <a:pt x="54" y="65"/>
                    </a:lnTo>
                    <a:lnTo>
                      <a:pt x="27" y="65"/>
                    </a:lnTo>
                    <a:lnTo>
                      <a:pt x="0" y="40"/>
                    </a:lnTo>
                    <a:lnTo>
                      <a:pt x="41" y="27"/>
                    </a:lnTo>
                    <a:lnTo>
                      <a:pt x="68" y="0"/>
                    </a:lnTo>
                  </a:path>
                </a:pathLst>
              </a:custGeom>
              <a:solidFill>
                <a:schemeClr val="accent1">
                  <a:lumMod val="60000"/>
                  <a:lumOff val="4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84" name="Freeform 183">
                <a:extLst>
                  <a:ext uri="{FF2B5EF4-FFF2-40B4-BE49-F238E27FC236}">
                    <a16:creationId xmlns:a16="http://schemas.microsoft.com/office/drawing/2014/main" id="{664A63FF-B828-F181-09D2-C8E0072E9074}"/>
                  </a:ext>
                </a:extLst>
              </p:cNvPr>
              <p:cNvSpPr>
                <a:spLocks/>
              </p:cNvSpPr>
              <p:nvPr/>
            </p:nvSpPr>
            <p:spPr bwMode="gray">
              <a:xfrm>
                <a:off x="5355086" y="-801208"/>
                <a:ext cx="27" cy="47"/>
              </a:xfrm>
              <a:custGeom>
                <a:avLst/>
                <a:gdLst>
                  <a:gd name="T0" fmla="*/ 1 w 53"/>
                  <a:gd name="T1" fmla="*/ 0 h 94"/>
                  <a:gd name="T2" fmla="*/ 0 w 53"/>
                  <a:gd name="T3" fmla="*/ 1 h 94"/>
                  <a:gd name="T4" fmla="*/ 1 w 53"/>
                  <a:gd name="T5" fmla="*/ 1 h 94"/>
                  <a:gd name="T6" fmla="*/ 1 w 53"/>
                  <a:gd name="T7" fmla="*/ 1 h 94"/>
                  <a:gd name="T8" fmla="*/ 1 w 53"/>
                  <a:gd name="T9" fmla="*/ 1 h 94"/>
                  <a:gd name="T10" fmla="*/ 1 w 53"/>
                  <a:gd name="T11" fmla="*/ 1 h 94"/>
                  <a:gd name="T12" fmla="*/ 1 w 53"/>
                  <a:gd name="T13" fmla="*/ 1 h 94"/>
                  <a:gd name="T14" fmla="*/ 1 w 53"/>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94"/>
                  <a:gd name="T26" fmla="*/ 53 w 53"/>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94">
                    <a:moveTo>
                      <a:pt x="13" y="0"/>
                    </a:moveTo>
                    <a:lnTo>
                      <a:pt x="0" y="27"/>
                    </a:lnTo>
                    <a:lnTo>
                      <a:pt x="27" y="40"/>
                    </a:lnTo>
                    <a:lnTo>
                      <a:pt x="13" y="81"/>
                    </a:lnTo>
                    <a:lnTo>
                      <a:pt x="27" y="94"/>
                    </a:lnTo>
                    <a:lnTo>
                      <a:pt x="53" y="54"/>
                    </a:lnTo>
                    <a:lnTo>
                      <a:pt x="53" y="13"/>
                    </a:lnTo>
                    <a:lnTo>
                      <a:pt x="13" y="0"/>
                    </a:lnTo>
                  </a:path>
                </a:pathLst>
              </a:custGeom>
              <a:solidFill>
                <a:schemeClr val="accent1">
                  <a:lumMod val="60000"/>
                  <a:lumOff val="4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85" name="Freeform 184">
                <a:extLst>
                  <a:ext uri="{FF2B5EF4-FFF2-40B4-BE49-F238E27FC236}">
                    <a16:creationId xmlns:a16="http://schemas.microsoft.com/office/drawing/2014/main" id="{05B48EC2-E743-0651-71FD-4E1BB143542B}"/>
                  </a:ext>
                </a:extLst>
              </p:cNvPr>
              <p:cNvSpPr>
                <a:spLocks/>
              </p:cNvSpPr>
              <p:nvPr/>
            </p:nvSpPr>
            <p:spPr bwMode="gray">
              <a:xfrm>
                <a:off x="5354471" y="-802978"/>
                <a:ext cx="368" cy="228"/>
              </a:xfrm>
              <a:custGeom>
                <a:avLst/>
                <a:gdLst>
                  <a:gd name="T0" fmla="*/ 1 w 735"/>
                  <a:gd name="T1" fmla="*/ 4 h 455"/>
                  <a:gd name="T2" fmla="*/ 1 w 735"/>
                  <a:gd name="T3" fmla="*/ 4 h 455"/>
                  <a:gd name="T4" fmla="*/ 0 w 735"/>
                  <a:gd name="T5" fmla="*/ 3 h 455"/>
                  <a:gd name="T6" fmla="*/ 0 w 735"/>
                  <a:gd name="T7" fmla="*/ 3 h 455"/>
                  <a:gd name="T8" fmla="*/ 1 w 735"/>
                  <a:gd name="T9" fmla="*/ 3 h 455"/>
                  <a:gd name="T10" fmla="*/ 1 w 735"/>
                  <a:gd name="T11" fmla="*/ 2 h 455"/>
                  <a:gd name="T12" fmla="*/ 1 w 735"/>
                  <a:gd name="T13" fmla="*/ 2 h 455"/>
                  <a:gd name="T14" fmla="*/ 1 w 735"/>
                  <a:gd name="T15" fmla="*/ 1 h 455"/>
                  <a:gd name="T16" fmla="*/ 1 w 735"/>
                  <a:gd name="T17" fmla="*/ 1 h 455"/>
                  <a:gd name="T18" fmla="*/ 2 w 735"/>
                  <a:gd name="T19" fmla="*/ 2 h 455"/>
                  <a:gd name="T20" fmla="*/ 2 w 735"/>
                  <a:gd name="T21" fmla="*/ 2 h 455"/>
                  <a:gd name="T22" fmla="*/ 2 w 735"/>
                  <a:gd name="T23" fmla="*/ 2 h 455"/>
                  <a:gd name="T24" fmla="*/ 3 w 735"/>
                  <a:gd name="T25" fmla="*/ 2 h 455"/>
                  <a:gd name="T26" fmla="*/ 3 w 735"/>
                  <a:gd name="T27" fmla="*/ 2 h 455"/>
                  <a:gd name="T28" fmla="*/ 3 w 735"/>
                  <a:gd name="T29" fmla="*/ 2 h 455"/>
                  <a:gd name="T30" fmla="*/ 3 w 735"/>
                  <a:gd name="T31" fmla="*/ 2 h 455"/>
                  <a:gd name="T32" fmla="*/ 3 w 735"/>
                  <a:gd name="T33" fmla="*/ 1 h 455"/>
                  <a:gd name="T34" fmla="*/ 3 w 735"/>
                  <a:gd name="T35" fmla="*/ 1 h 455"/>
                  <a:gd name="T36" fmla="*/ 3 w 735"/>
                  <a:gd name="T37" fmla="*/ 0 h 455"/>
                  <a:gd name="T38" fmla="*/ 4 w 735"/>
                  <a:gd name="T39" fmla="*/ 0 h 455"/>
                  <a:gd name="T40" fmla="*/ 4 w 735"/>
                  <a:gd name="T41" fmla="*/ 1 h 455"/>
                  <a:gd name="T42" fmla="*/ 5 w 735"/>
                  <a:gd name="T43" fmla="*/ 1 h 455"/>
                  <a:gd name="T44" fmla="*/ 5 w 735"/>
                  <a:gd name="T45" fmla="*/ 1 h 455"/>
                  <a:gd name="T46" fmla="*/ 5 w 735"/>
                  <a:gd name="T47" fmla="*/ 1 h 455"/>
                  <a:gd name="T48" fmla="*/ 6 w 735"/>
                  <a:gd name="T49" fmla="*/ 1 h 455"/>
                  <a:gd name="T50" fmla="*/ 6 w 735"/>
                  <a:gd name="T51" fmla="*/ 1 h 455"/>
                  <a:gd name="T52" fmla="*/ 6 w 735"/>
                  <a:gd name="T53" fmla="*/ 2 h 455"/>
                  <a:gd name="T54" fmla="*/ 6 w 735"/>
                  <a:gd name="T55" fmla="*/ 2 h 455"/>
                  <a:gd name="T56" fmla="*/ 6 w 735"/>
                  <a:gd name="T57" fmla="*/ 2 h 455"/>
                  <a:gd name="T58" fmla="*/ 6 w 735"/>
                  <a:gd name="T59" fmla="*/ 2 h 455"/>
                  <a:gd name="T60" fmla="*/ 6 w 735"/>
                  <a:gd name="T61" fmla="*/ 3 h 455"/>
                  <a:gd name="T62" fmla="*/ 6 w 735"/>
                  <a:gd name="T63" fmla="*/ 3 h 455"/>
                  <a:gd name="T64" fmla="*/ 6 w 735"/>
                  <a:gd name="T65" fmla="*/ 3 h 455"/>
                  <a:gd name="T66" fmla="*/ 6 w 735"/>
                  <a:gd name="T67" fmla="*/ 3 h 455"/>
                  <a:gd name="T68" fmla="*/ 5 w 735"/>
                  <a:gd name="T69" fmla="*/ 3 h 455"/>
                  <a:gd name="T70" fmla="*/ 5 w 735"/>
                  <a:gd name="T71" fmla="*/ 4 h 455"/>
                  <a:gd name="T72" fmla="*/ 5 w 735"/>
                  <a:gd name="T73" fmla="*/ 4 h 455"/>
                  <a:gd name="T74" fmla="*/ 5 w 735"/>
                  <a:gd name="T75" fmla="*/ 4 h 455"/>
                  <a:gd name="T76" fmla="*/ 5 w 735"/>
                  <a:gd name="T77" fmla="*/ 4 h 455"/>
                  <a:gd name="T78" fmla="*/ 5 w 735"/>
                  <a:gd name="T79" fmla="*/ 3 h 455"/>
                  <a:gd name="T80" fmla="*/ 4 w 735"/>
                  <a:gd name="T81" fmla="*/ 3 h 455"/>
                  <a:gd name="T82" fmla="*/ 4 w 735"/>
                  <a:gd name="T83" fmla="*/ 3 h 455"/>
                  <a:gd name="T84" fmla="*/ 4 w 735"/>
                  <a:gd name="T85" fmla="*/ 3 h 455"/>
                  <a:gd name="T86" fmla="*/ 4 w 735"/>
                  <a:gd name="T87" fmla="*/ 3 h 455"/>
                  <a:gd name="T88" fmla="*/ 3 w 735"/>
                  <a:gd name="T89" fmla="*/ 3 h 455"/>
                  <a:gd name="T90" fmla="*/ 3 w 735"/>
                  <a:gd name="T91" fmla="*/ 3 h 455"/>
                  <a:gd name="T92" fmla="*/ 3 w 735"/>
                  <a:gd name="T93" fmla="*/ 3 h 455"/>
                  <a:gd name="T94" fmla="*/ 2 w 735"/>
                  <a:gd name="T95" fmla="*/ 3 h 455"/>
                  <a:gd name="T96" fmla="*/ 2 w 735"/>
                  <a:gd name="T97" fmla="*/ 3 h 455"/>
                  <a:gd name="T98" fmla="*/ 2 w 735"/>
                  <a:gd name="T99" fmla="*/ 3 h 455"/>
                  <a:gd name="T100" fmla="*/ 1 w 735"/>
                  <a:gd name="T101" fmla="*/ 3 h 455"/>
                  <a:gd name="T102" fmla="*/ 1 w 735"/>
                  <a:gd name="T103" fmla="*/ 4 h 455"/>
                  <a:gd name="T104" fmla="*/ 1 w 735"/>
                  <a:gd name="T105" fmla="*/ 4 h 455"/>
                  <a:gd name="T106" fmla="*/ 1 w 735"/>
                  <a:gd name="T107" fmla="*/ 4 h 455"/>
                  <a:gd name="T108" fmla="*/ 1 w 735"/>
                  <a:gd name="T109" fmla="*/ 4 h 455"/>
                  <a:gd name="T110" fmla="*/ 1 w 735"/>
                  <a:gd name="T111" fmla="*/ 4 h 455"/>
                  <a:gd name="T112" fmla="*/ 1 w 735"/>
                  <a:gd name="T113" fmla="*/ 4 h 455"/>
                  <a:gd name="T114" fmla="*/ 1 w 735"/>
                  <a:gd name="T115" fmla="*/ 4 h 455"/>
                  <a:gd name="T116" fmla="*/ 1 w 735"/>
                  <a:gd name="T117" fmla="*/ 4 h 455"/>
                  <a:gd name="T118" fmla="*/ 1 w 735"/>
                  <a:gd name="T119" fmla="*/ 4 h 455"/>
                  <a:gd name="T120" fmla="*/ 1 w 735"/>
                  <a:gd name="T121" fmla="*/ 4 h 455"/>
                  <a:gd name="T122" fmla="*/ 1 w 735"/>
                  <a:gd name="T123" fmla="*/ 4 h 4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5"/>
                  <a:gd name="T187" fmla="*/ 0 h 455"/>
                  <a:gd name="T188" fmla="*/ 735 w 735"/>
                  <a:gd name="T189" fmla="*/ 455 h 4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5" h="455">
                    <a:moveTo>
                      <a:pt x="14" y="455"/>
                    </a:moveTo>
                    <a:lnTo>
                      <a:pt x="14" y="428"/>
                    </a:lnTo>
                    <a:lnTo>
                      <a:pt x="0" y="361"/>
                    </a:lnTo>
                    <a:lnTo>
                      <a:pt x="0" y="294"/>
                    </a:lnTo>
                    <a:lnTo>
                      <a:pt x="14" y="267"/>
                    </a:lnTo>
                    <a:lnTo>
                      <a:pt x="14" y="215"/>
                    </a:lnTo>
                    <a:lnTo>
                      <a:pt x="27" y="148"/>
                    </a:lnTo>
                    <a:lnTo>
                      <a:pt x="81" y="121"/>
                    </a:lnTo>
                    <a:lnTo>
                      <a:pt x="121" y="108"/>
                    </a:lnTo>
                    <a:lnTo>
                      <a:pt x="148" y="135"/>
                    </a:lnTo>
                    <a:lnTo>
                      <a:pt x="188" y="175"/>
                    </a:lnTo>
                    <a:lnTo>
                      <a:pt x="202" y="215"/>
                    </a:lnTo>
                    <a:lnTo>
                      <a:pt x="269" y="227"/>
                    </a:lnTo>
                    <a:lnTo>
                      <a:pt x="294" y="188"/>
                    </a:lnTo>
                    <a:lnTo>
                      <a:pt x="321" y="135"/>
                    </a:lnTo>
                    <a:lnTo>
                      <a:pt x="307" y="135"/>
                    </a:lnTo>
                    <a:lnTo>
                      <a:pt x="294" y="81"/>
                    </a:lnTo>
                    <a:lnTo>
                      <a:pt x="294" y="41"/>
                    </a:lnTo>
                    <a:lnTo>
                      <a:pt x="361" y="0"/>
                    </a:lnTo>
                    <a:lnTo>
                      <a:pt x="415" y="0"/>
                    </a:lnTo>
                    <a:lnTo>
                      <a:pt x="469" y="41"/>
                    </a:lnTo>
                    <a:lnTo>
                      <a:pt x="522" y="67"/>
                    </a:lnTo>
                    <a:lnTo>
                      <a:pt x="549" y="41"/>
                    </a:lnTo>
                    <a:lnTo>
                      <a:pt x="603" y="41"/>
                    </a:lnTo>
                    <a:lnTo>
                      <a:pt x="643" y="54"/>
                    </a:lnTo>
                    <a:lnTo>
                      <a:pt x="657" y="108"/>
                    </a:lnTo>
                    <a:lnTo>
                      <a:pt x="657" y="161"/>
                    </a:lnTo>
                    <a:lnTo>
                      <a:pt x="684" y="161"/>
                    </a:lnTo>
                    <a:lnTo>
                      <a:pt x="710" y="202"/>
                    </a:lnTo>
                    <a:lnTo>
                      <a:pt x="735" y="240"/>
                    </a:lnTo>
                    <a:lnTo>
                      <a:pt x="735" y="280"/>
                    </a:lnTo>
                    <a:lnTo>
                      <a:pt x="710" y="334"/>
                    </a:lnTo>
                    <a:lnTo>
                      <a:pt x="710" y="361"/>
                    </a:lnTo>
                    <a:lnTo>
                      <a:pt x="670" y="361"/>
                    </a:lnTo>
                    <a:lnTo>
                      <a:pt x="630" y="348"/>
                    </a:lnTo>
                    <a:lnTo>
                      <a:pt x="630" y="401"/>
                    </a:lnTo>
                    <a:lnTo>
                      <a:pt x="616" y="388"/>
                    </a:lnTo>
                    <a:lnTo>
                      <a:pt x="603" y="401"/>
                    </a:lnTo>
                    <a:lnTo>
                      <a:pt x="590" y="401"/>
                    </a:lnTo>
                    <a:lnTo>
                      <a:pt x="536" y="361"/>
                    </a:lnTo>
                    <a:lnTo>
                      <a:pt x="495" y="348"/>
                    </a:lnTo>
                    <a:lnTo>
                      <a:pt x="469" y="334"/>
                    </a:lnTo>
                    <a:lnTo>
                      <a:pt x="428" y="334"/>
                    </a:lnTo>
                    <a:lnTo>
                      <a:pt x="388" y="294"/>
                    </a:lnTo>
                    <a:lnTo>
                      <a:pt x="374" y="334"/>
                    </a:lnTo>
                    <a:lnTo>
                      <a:pt x="334" y="334"/>
                    </a:lnTo>
                    <a:lnTo>
                      <a:pt x="294" y="321"/>
                    </a:lnTo>
                    <a:lnTo>
                      <a:pt x="255" y="334"/>
                    </a:lnTo>
                    <a:lnTo>
                      <a:pt x="202" y="334"/>
                    </a:lnTo>
                    <a:lnTo>
                      <a:pt x="148" y="348"/>
                    </a:lnTo>
                    <a:lnTo>
                      <a:pt x="94" y="361"/>
                    </a:lnTo>
                    <a:lnTo>
                      <a:pt x="40" y="401"/>
                    </a:lnTo>
                    <a:lnTo>
                      <a:pt x="40" y="403"/>
                    </a:lnTo>
                    <a:lnTo>
                      <a:pt x="39" y="403"/>
                    </a:lnTo>
                    <a:lnTo>
                      <a:pt x="39" y="405"/>
                    </a:lnTo>
                    <a:lnTo>
                      <a:pt x="35" y="411"/>
                    </a:lnTo>
                    <a:lnTo>
                      <a:pt x="33" y="419"/>
                    </a:lnTo>
                    <a:lnTo>
                      <a:pt x="29" y="426"/>
                    </a:lnTo>
                    <a:lnTo>
                      <a:pt x="23" y="434"/>
                    </a:lnTo>
                    <a:lnTo>
                      <a:pt x="19" y="444"/>
                    </a:lnTo>
                    <a:lnTo>
                      <a:pt x="14" y="455"/>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86" name="Freeform 185">
                <a:extLst>
                  <a:ext uri="{FF2B5EF4-FFF2-40B4-BE49-F238E27FC236}">
                    <a16:creationId xmlns:a16="http://schemas.microsoft.com/office/drawing/2014/main" id="{FC9CC465-CC52-1332-D3A8-EC902582D979}"/>
                  </a:ext>
                </a:extLst>
              </p:cNvPr>
              <p:cNvSpPr>
                <a:spLocks/>
              </p:cNvSpPr>
              <p:nvPr/>
            </p:nvSpPr>
            <p:spPr bwMode="gray">
              <a:xfrm>
                <a:off x="5354939" y="-802143"/>
                <a:ext cx="248" cy="267"/>
              </a:xfrm>
              <a:custGeom>
                <a:avLst/>
                <a:gdLst>
                  <a:gd name="T0" fmla="*/ 0 w 495"/>
                  <a:gd name="T1" fmla="*/ 1 h 533"/>
                  <a:gd name="T2" fmla="*/ 1 w 495"/>
                  <a:gd name="T3" fmla="*/ 1 h 533"/>
                  <a:gd name="T4" fmla="*/ 1 w 495"/>
                  <a:gd name="T5" fmla="*/ 1 h 533"/>
                  <a:gd name="T6" fmla="*/ 1 w 495"/>
                  <a:gd name="T7" fmla="*/ 2 h 533"/>
                  <a:gd name="T8" fmla="*/ 2 w 495"/>
                  <a:gd name="T9" fmla="*/ 2 h 533"/>
                  <a:gd name="T10" fmla="*/ 2 w 495"/>
                  <a:gd name="T11" fmla="*/ 2 h 533"/>
                  <a:gd name="T12" fmla="*/ 2 w 495"/>
                  <a:gd name="T13" fmla="*/ 2 h 533"/>
                  <a:gd name="T14" fmla="*/ 2 w 495"/>
                  <a:gd name="T15" fmla="*/ 3 h 533"/>
                  <a:gd name="T16" fmla="*/ 2 w 495"/>
                  <a:gd name="T17" fmla="*/ 3 h 533"/>
                  <a:gd name="T18" fmla="*/ 2 w 495"/>
                  <a:gd name="T19" fmla="*/ 3 h 533"/>
                  <a:gd name="T20" fmla="*/ 3 w 495"/>
                  <a:gd name="T21" fmla="*/ 4 h 533"/>
                  <a:gd name="T22" fmla="*/ 3 w 495"/>
                  <a:gd name="T23" fmla="*/ 4 h 533"/>
                  <a:gd name="T24" fmla="*/ 3 w 495"/>
                  <a:gd name="T25" fmla="*/ 4 h 533"/>
                  <a:gd name="T26" fmla="*/ 3 w 495"/>
                  <a:gd name="T27" fmla="*/ 5 h 533"/>
                  <a:gd name="T28" fmla="*/ 3 w 495"/>
                  <a:gd name="T29" fmla="*/ 5 h 533"/>
                  <a:gd name="T30" fmla="*/ 3 w 495"/>
                  <a:gd name="T31" fmla="*/ 4 h 533"/>
                  <a:gd name="T32" fmla="*/ 3 w 495"/>
                  <a:gd name="T33" fmla="*/ 4 h 533"/>
                  <a:gd name="T34" fmla="*/ 3 w 495"/>
                  <a:gd name="T35" fmla="*/ 4 h 533"/>
                  <a:gd name="T36" fmla="*/ 4 w 495"/>
                  <a:gd name="T37" fmla="*/ 4 h 533"/>
                  <a:gd name="T38" fmla="*/ 4 w 495"/>
                  <a:gd name="T39" fmla="*/ 3 h 533"/>
                  <a:gd name="T40" fmla="*/ 3 w 495"/>
                  <a:gd name="T41" fmla="*/ 3 h 533"/>
                  <a:gd name="T42" fmla="*/ 3 w 495"/>
                  <a:gd name="T43" fmla="*/ 3 h 533"/>
                  <a:gd name="T44" fmla="*/ 4 w 495"/>
                  <a:gd name="T45" fmla="*/ 3 h 533"/>
                  <a:gd name="T46" fmla="*/ 4 w 495"/>
                  <a:gd name="T47" fmla="*/ 3 h 533"/>
                  <a:gd name="T48" fmla="*/ 4 w 495"/>
                  <a:gd name="T49" fmla="*/ 3 h 533"/>
                  <a:gd name="T50" fmla="*/ 4 w 495"/>
                  <a:gd name="T51" fmla="*/ 3 h 533"/>
                  <a:gd name="T52" fmla="*/ 4 w 495"/>
                  <a:gd name="T53" fmla="*/ 3 h 533"/>
                  <a:gd name="T54" fmla="*/ 4 w 495"/>
                  <a:gd name="T55" fmla="*/ 3 h 533"/>
                  <a:gd name="T56" fmla="*/ 4 w 495"/>
                  <a:gd name="T57" fmla="*/ 2 h 533"/>
                  <a:gd name="T58" fmla="*/ 4 w 495"/>
                  <a:gd name="T59" fmla="*/ 2 h 533"/>
                  <a:gd name="T60" fmla="*/ 4 w 495"/>
                  <a:gd name="T61" fmla="*/ 2 h 533"/>
                  <a:gd name="T62" fmla="*/ 4 w 495"/>
                  <a:gd name="T63" fmla="*/ 2 h 533"/>
                  <a:gd name="T64" fmla="*/ 3 w 495"/>
                  <a:gd name="T65" fmla="*/ 2 h 533"/>
                  <a:gd name="T66" fmla="*/ 3 w 495"/>
                  <a:gd name="T67" fmla="*/ 1 h 533"/>
                  <a:gd name="T68" fmla="*/ 3 w 495"/>
                  <a:gd name="T69" fmla="*/ 1 h 533"/>
                  <a:gd name="T70" fmla="*/ 3 w 495"/>
                  <a:gd name="T71" fmla="*/ 1 h 533"/>
                  <a:gd name="T72" fmla="*/ 3 w 495"/>
                  <a:gd name="T73" fmla="*/ 1 h 533"/>
                  <a:gd name="T74" fmla="*/ 2 w 495"/>
                  <a:gd name="T75" fmla="*/ 1 h 533"/>
                  <a:gd name="T76" fmla="*/ 2 w 495"/>
                  <a:gd name="T77" fmla="*/ 1 h 533"/>
                  <a:gd name="T78" fmla="*/ 2 w 495"/>
                  <a:gd name="T79" fmla="*/ 1 h 533"/>
                  <a:gd name="T80" fmla="*/ 2 w 495"/>
                  <a:gd name="T81" fmla="*/ 1 h 533"/>
                  <a:gd name="T82" fmla="*/ 1 w 495"/>
                  <a:gd name="T83" fmla="*/ 0 h 533"/>
                  <a:gd name="T84" fmla="*/ 1 w 495"/>
                  <a:gd name="T85" fmla="*/ 1 h 533"/>
                  <a:gd name="T86" fmla="*/ 0 w 495"/>
                  <a:gd name="T87" fmla="*/ 1 h 533"/>
                  <a:gd name="T88" fmla="*/ 0 w 495"/>
                  <a:gd name="T89" fmla="*/ 1 h 5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5"/>
                  <a:gd name="T136" fmla="*/ 0 h 533"/>
                  <a:gd name="T137" fmla="*/ 495 w 495"/>
                  <a:gd name="T138" fmla="*/ 533 h 5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5" h="533">
                    <a:moveTo>
                      <a:pt x="0" y="80"/>
                    </a:moveTo>
                    <a:lnTo>
                      <a:pt x="27" y="67"/>
                    </a:lnTo>
                    <a:lnTo>
                      <a:pt x="67" y="121"/>
                    </a:lnTo>
                    <a:lnTo>
                      <a:pt x="92" y="159"/>
                    </a:lnTo>
                    <a:lnTo>
                      <a:pt x="146" y="199"/>
                    </a:lnTo>
                    <a:lnTo>
                      <a:pt x="186" y="253"/>
                    </a:lnTo>
                    <a:lnTo>
                      <a:pt x="226" y="253"/>
                    </a:lnTo>
                    <a:lnTo>
                      <a:pt x="240" y="307"/>
                    </a:lnTo>
                    <a:lnTo>
                      <a:pt x="253" y="320"/>
                    </a:lnTo>
                    <a:lnTo>
                      <a:pt x="253" y="361"/>
                    </a:lnTo>
                    <a:lnTo>
                      <a:pt x="267" y="428"/>
                    </a:lnTo>
                    <a:lnTo>
                      <a:pt x="294" y="480"/>
                    </a:lnTo>
                    <a:lnTo>
                      <a:pt x="294" y="506"/>
                    </a:lnTo>
                    <a:lnTo>
                      <a:pt x="307" y="533"/>
                    </a:lnTo>
                    <a:lnTo>
                      <a:pt x="334" y="520"/>
                    </a:lnTo>
                    <a:lnTo>
                      <a:pt x="334" y="493"/>
                    </a:lnTo>
                    <a:lnTo>
                      <a:pt x="347" y="453"/>
                    </a:lnTo>
                    <a:lnTo>
                      <a:pt x="361" y="428"/>
                    </a:lnTo>
                    <a:lnTo>
                      <a:pt x="388" y="414"/>
                    </a:lnTo>
                    <a:lnTo>
                      <a:pt x="401" y="374"/>
                    </a:lnTo>
                    <a:lnTo>
                      <a:pt x="361" y="361"/>
                    </a:lnTo>
                    <a:lnTo>
                      <a:pt x="361" y="334"/>
                    </a:lnTo>
                    <a:lnTo>
                      <a:pt x="388" y="293"/>
                    </a:lnTo>
                    <a:lnTo>
                      <a:pt x="415" y="320"/>
                    </a:lnTo>
                    <a:lnTo>
                      <a:pt x="441" y="307"/>
                    </a:lnTo>
                    <a:lnTo>
                      <a:pt x="468" y="320"/>
                    </a:lnTo>
                    <a:lnTo>
                      <a:pt x="495" y="293"/>
                    </a:lnTo>
                    <a:lnTo>
                      <a:pt x="468" y="280"/>
                    </a:lnTo>
                    <a:lnTo>
                      <a:pt x="468" y="226"/>
                    </a:lnTo>
                    <a:lnTo>
                      <a:pt x="428" y="226"/>
                    </a:lnTo>
                    <a:lnTo>
                      <a:pt x="401" y="186"/>
                    </a:lnTo>
                    <a:lnTo>
                      <a:pt x="388" y="148"/>
                    </a:lnTo>
                    <a:lnTo>
                      <a:pt x="374" y="159"/>
                    </a:lnTo>
                    <a:lnTo>
                      <a:pt x="321" y="121"/>
                    </a:lnTo>
                    <a:lnTo>
                      <a:pt x="334" y="54"/>
                    </a:lnTo>
                    <a:lnTo>
                      <a:pt x="307" y="40"/>
                    </a:lnTo>
                    <a:lnTo>
                      <a:pt x="280" y="54"/>
                    </a:lnTo>
                    <a:lnTo>
                      <a:pt x="253" y="27"/>
                    </a:lnTo>
                    <a:lnTo>
                      <a:pt x="226" y="27"/>
                    </a:lnTo>
                    <a:lnTo>
                      <a:pt x="213" y="54"/>
                    </a:lnTo>
                    <a:lnTo>
                      <a:pt x="159" y="13"/>
                    </a:lnTo>
                    <a:lnTo>
                      <a:pt x="106" y="0"/>
                    </a:lnTo>
                    <a:lnTo>
                      <a:pt x="67" y="13"/>
                    </a:lnTo>
                    <a:lnTo>
                      <a:pt x="0" y="54"/>
                    </a:lnTo>
                    <a:lnTo>
                      <a:pt x="0" y="80"/>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87" name="Freeform 186">
                <a:extLst>
                  <a:ext uri="{FF2B5EF4-FFF2-40B4-BE49-F238E27FC236}">
                    <a16:creationId xmlns:a16="http://schemas.microsoft.com/office/drawing/2014/main" id="{5EDBAA58-F703-2E3F-01F6-020E2317B385}"/>
                  </a:ext>
                </a:extLst>
              </p:cNvPr>
              <p:cNvSpPr>
                <a:spLocks/>
              </p:cNvSpPr>
              <p:nvPr/>
            </p:nvSpPr>
            <p:spPr bwMode="gray">
              <a:xfrm>
                <a:off x="5354137" y="-802631"/>
                <a:ext cx="602" cy="515"/>
              </a:xfrm>
              <a:custGeom>
                <a:avLst/>
                <a:gdLst>
                  <a:gd name="T0" fmla="*/ 5 w 1204"/>
                  <a:gd name="T1" fmla="*/ 8 h 1029"/>
                  <a:gd name="T2" fmla="*/ 5 w 1204"/>
                  <a:gd name="T3" fmla="*/ 8 h 1029"/>
                  <a:gd name="T4" fmla="*/ 4 w 1204"/>
                  <a:gd name="T5" fmla="*/ 7 h 1029"/>
                  <a:gd name="T6" fmla="*/ 4 w 1204"/>
                  <a:gd name="T7" fmla="*/ 7 h 1029"/>
                  <a:gd name="T8" fmla="*/ 4 w 1204"/>
                  <a:gd name="T9" fmla="*/ 7 h 1029"/>
                  <a:gd name="T10" fmla="*/ 4 w 1204"/>
                  <a:gd name="T11" fmla="*/ 7 h 1029"/>
                  <a:gd name="T12" fmla="*/ 3 w 1204"/>
                  <a:gd name="T13" fmla="*/ 7 h 1029"/>
                  <a:gd name="T14" fmla="*/ 3 w 1204"/>
                  <a:gd name="T15" fmla="*/ 7 h 1029"/>
                  <a:gd name="T16" fmla="*/ 3 w 1204"/>
                  <a:gd name="T17" fmla="*/ 8 h 1029"/>
                  <a:gd name="T18" fmla="*/ 3 w 1204"/>
                  <a:gd name="T19" fmla="*/ 7 h 1029"/>
                  <a:gd name="T20" fmla="*/ 3 w 1204"/>
                  <a:gd name="T21" fmla="*/ 7 h 1029"/>
                  <a:gd name="T22" fmla="*/ 2 w 1204"/>
                  <a:gd name="T23" fmla="*/ 7 h 1029"/>
                  <a:gd name="T24" fmla="*/ 2 w 1204"/>
                  <a:gd name="T25" fmla="*/ 6 h 1029"/>
                  <a:gd name="T26" fmla="*/ 1 w 1204"/>
                  <a:gd name="T27" fmla="*/ 7 h 1029"/>
                  <a:gd name="T28" fmla="*/ 1 w 1204"/>
                  <a:gd name="T29" fmla="*/ 6 h 1029"/>
                  <a:gd name="T30" fmla="*/ 1 w 1204"/>
                  <a:gd name="T31" fmla="*/ 6 h 1029"/>
                  <a:gd name="T32" fmla="*/ 1 w 1204"/>
                  <a:gd name="T33" fmla="*/ 6 h 1029"/>
                  <a:gd name="T34" fmla="*/ 1 w 1204"/>
                  <a:gd name="T35" fmla="*/ 5 h 1029"/>
                  <a:gd name="T36" fmla="*/ 1 w 1204"/>
                  <a:gd name="T37" fmla="*/ 5 h 1029"/>
                  <a:gd name="T38" fmla="*/ 1 w 1204"/>
                  <a:gd name="T39" fmla="*/ 4 h 1029"/>
                  <a:gd name="T40" fmla="*/ 0 w 1204"/>
                  <a:gd name="T41" fmla="*/ 4 h 1029"/>
                  <a:gd name="T42" fmla="*/ 1 w 1204"/>
                  <a:gd name="T43" fmla="*/ 3 h 1029"/>
                  <a:gd name="T44" fmla="*/ 0 w 1204"/>
                  <a:gd name="T45" fmla="*/ 3 h 1029"/>
                  <a:gd name="T46" fmla="*/ 1 w 1204"/>
                  <a:gd name="T47" fmla="*/ 2 h 1029"/>
                  <a:gd name="T48" fmla="*/ 1 w 1204"/>
                  <a:gd name="T49" fmla="*/ 2 h 1029"/>
                  <a:gd name="T50" fmla="*/ 1 w 1204"/>
                  <a:gd name="T51" fmla="*/ 2 h 1029"/>
                  <a:gd name="T52" fmla="*/ 2 w 1204"/>
                  <a:gd name="T53" fmla="*/ 2 h 1029"/>
                  <a:gd name="T54" fmla="*/ 3 w 1204"/>
                  <a:gd name="T55" fmla="*/ 1 h 1029"/>
                  <a:gd name="T56" fmla="*/ 4 w 1204"/>
                  <a:gd name="T57" fmla="*/ 0 h 1029"/>
                  <a:gd name="T58" fmla="*/ 4 w 1204"/>
                  <a:gd name="T59" fmla="*/ 1 h 1029"/>
                  <a:gd name="T60" fmla="*/ 5 w 1204"/>
                  <a:gd name="T61" fmla="*/ 1 h 1029"/>
                  <a:gd name="T62" fmla="*/ 5 w 1204"/>
                  <a:gd name="T63" fmla="*/ 1 h 1029"/>
                  <a:gd name="T64" fmla="*/ 5 w 1204"/>
                  <a:gd name="T65" fmla="*/ 1 h 1029"/>
                  <a:gd name="T66" fmla="*/ 6 w 1204"/>
                  <a:gd name="T67" fmla="*/ 1 h 1029"/>
                  <a:gd name="T68" fmla="*/ 7 w 1204"/>
                  <a:gd name="T69" fmla="*/ 1 h 1029"/>
                  <a:gd name="T70" fmla="*/ 7 w 1204"/>
                  <a:gd name="T71" fmla="*/ 1 h 1029"/>
                  <a:gd name="T72" fmla="*/ 8 w 1204"/>
                  <a:gd name="T73" fmla="*/ 1 h 1029"/>
                  <a:gd name="T74" fmla="*/ 8 w 1204"/>
                  <a:gd name="T75" fmla="*/ 1 h 1029"/>
                  <a:gd name="T76" fmla="*/ 8 w 1204"/>
                  <a:gd name="T77" fmla="*/ 1 h 1029"/>
                  <a:gd name="T78" fmla="*/ 9 w 1204"/>
                  <a:gd name="T79" fmla="*/ 2 h 1029"/>
                  <a:gd name="T80" fmla="*/ 9 w 1204"/>
                  <a:gd name="T81" fmla="*/ 2 h 1029"/>
                  <a:gd name="T82" fmla="*/ 9 w 1204"/>
                  <a:gd name="T83" fmla="*/ 3 h 1029"/>
                  <a:gd name="T84" fmla="*/ 9 w 1204"/>
                  <a:gd name="T85" fmla="*/ 4 h 1029"/>
                  <a:gd name="T86" fmla="*/ 9 w 1204"/>
                  <a:gd name="T87" fmla="*/ 4 h 1029"/>
                  <a:gd name="T88" fmla="*/ 9 w 1204"/>
                  <a:gd name="T89" fmla="*/ 4 h 1029"/>
                  <a:gd name="T90" fmla="*/ 9 w 1204"/>
                  <a:gd name="T91" fmla="*/ 5 h 1029"/>
                  <a:gd name="T92" fmla="*/ 10 w 1204"/>
                  <a:gd name="T93" fmla="*/ 5 h 1029"/>
                  <a:gd name="T94" fmla="*/ 10 w 1204"/>
                  <a:gd name="T95" fmla="*/ 6 h 1029"/>
                  <a:gd name="T96" fmla="*/ 10 w 1204"/>
                  <a:gd name="T97" fmla="*/ 6 h 1029"/>
                  <a:gd name="T98" fmla="*/ 9 w 1204"/>
                  <a:gd name="T99" fmla="*/ 7 h 1029"/>
                  <a:gd name="T100" fmla="*/ 9 w 1204"/>
                  <a:gd name="T101" fmla="*/ 7 h 1029"/>
                  <a:gd name="T102" fmla="*/ 9 w 1204"/>
                  <a:gd name="T103" fmla="*/ 8 h 1029"/>
                  <a:gd name="T104" fmla="*/ 9 w 1204"/>
                  <a:gd name="T105" fmla="*/ 8 h 1029"/>
                  <a:gd name="T106" fmla="*/ 9 w 1204"/>
                  <a:gd name="T107" fmla="*/ 8 h 1029"/>
                  <a:gd name="T108" fmla="*/ 8 w 1204"/>
                  <a:gd name="T109" fmla="*/ 8 h 1029"/>
                  <a:gd name="T110" fmla="*/ 7 w 1204"/>
                  <a:gd name="T111" fmla="*/ 8 h 1029"/>
                  <a:gd name="T112" fmla="*/ 7 w 1204"/>
                  <a:gd name="T113" fmla="*/ 8 h 1029"/>
                  <a:gd name="T114" fmla="*/ 7 w 1204"/>
                  <a:gd name="T115" fmla="*/ 9 h 1029"/>
                  <a:gd name="T116" fmla="*/ 6 w 1204"/>
                  <a:gd name="T117" fmla="*/ 8 h 1029"/>
                  <a:gd name="T118" fmla="*/ 6 w 1204"/>
                  <a:gd name="T119" fmla="*/ 8 h 1029"/>
                  <a:gd name="T120" fmla="*/ 5 w 1204"/>
                  <a:gd name="T121" fmla="*/ 8 h 1029"/>
                  <a:gd name="T122" fmla="*/ 5 w 1204"/>
                  <a:gd name="T123" fmla="*/ 8 h 10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4"/>
                  <a:gd name="T187" fmla="*/ 0 h 1029"/>
                  <a:gd name="T188" fmla="*/ 1204 w 1204"/>
                  <a:gd name="T189" fmla="*/ 1029 h 10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4" h="1029">
                    <a:moveTo>
                      <a:pt x="603" y="975"/>
                    </a:moveTo>
                    <a:lnTo>
                      <a:pt x="603" y="961"/>
                    </a:lnTo>
                    <a:lnTo>
                      <a:pt x="576" y="948"/>
                    </a:lnTo>
                    <a:lnTo>
                      <a:pt x="576" y="921"/>
                    </a:lnTo>
                    <a:lnTo>
                      <a:pt x="536" y="908"/>
                    </a:lnTo>
                    <a:lnTo>
                      <a:pt x="509" y="894"/>
                    </a:lnTo>
                    <a:lnTo>
                      <a:pt x="469" y="921"/>
                    </a:lnTo>
                    <a:lnTo>
                      <a:pt x="469" y="894"/>
                    </a:lnTo>
                    <a:lnTo>
                      <a:pt x="442" y="883"/>
                    </a:lnTo>
                    <a:lnTo>
                      <a:pt x="469" y="869"/>
                    </a:lnTo>
                    <a:lnTo>
                      <a:pt x="455" y="856"/>
                    </a:lnTo>
                    <a:lnTo>
                      <a:pt x="428" y="869"/>
                    </a:lnTo>
                    <a:lnTo>
                      <a:pt x="415" y="856"/>
                    </a:lnTo>
                    <a:lnTo>
                      <a:pt x="388" y="856"/>
                    </a:lnTo>
                    <a:lnTo>
                      <a:pt x="348" y="842"/>
                    </a:lnTo>
                    <a:lnTo>
                      <a:pt x="374" y="883"/>
                    </a:lnTo>
                    <a:lnTo>
                      <a:pt x="348" y="883"/>
                    </a:lnTo>
                    <a:lnTo>
                      <a:pt x="334" y="921"/>
                    </a:lnTo>
                    <a:lnTo>
                      <a:pt x="307" y="883"/>
                    </a:lnTo>
                    <a:lnTo>
                      <a:pt x="282" y="856"/>
                    </a:lnTo>
                    <a:lnTo>
                      <a:pt x="294" y="829"/>
                    </a:lnTo>
                    <a:lnTo>
                      <a:pt x="282" y="816"/>
                    </a:lnTo>
                    <a:lnTo>
                      <a:pt x="215" y="802"/>
                    </a:lnTo>
                    <a:lnTo>
                      <a:pt x="161" y="789"/>
                    </a:lnTo>
                    <a:lnTo>
                      <a:pt x="161" y="748"/>
                    </a:lnTo>
                    <a:lnTo>
                      <a:pt x="134" y="748"/>
                    </a:lnTo>
                    <a:lnTo>
                      <a:pt x="121" y="789"/>
                    </a:lnTo>
                    <a:lnTo>
                      <a:pt x="94" y="775"/>
                    </a:lnTo>
                    <a:lnTo>
                      <a:pt x="108" y="762"/>
                    </a:lnTo>
                    <a:lnTo>
                      <a:pt x="121" y="748"/>
                    </a:lnTo>
                    <a:lnTo>
                      <a:pt x="121" y="708"/>
                    </a:lnTo>
                    <a:lnTo>
                      <a:pt x="108" y="668"/>
                    </a:lnTo>
                    <a:lnTo>
                      <a:pt x="81" y="668"/>
                    </a:lnTo>
                    <a:lnTo>
                      <a:pt x="94" y="641"/>
                    </a:lnTo>
                    <a:lnTo>
                      <a:pt x="67" y="614"/>
                    </a:lnTo>
                    <a:lnTo>
                      <a:pt x="81" y="574"/>
                    </a:lnTo>
                    <a:lnTo>
                      <a:pt x="81" y="547"/>
                    </a:lnTo>
                    <a:lnTo>
                      <a:pt x="67" y="547"/>
                    </a:lnTo>
                    <a:lnTo>
                      <a:pt x="40" y="493"/>
                    </a:lnTo>
                    <a:lnTo>
                      <a:pt x="54" y="468"/>
                    </a:lnTo>
                    <a:lnTo>
                      <a:pt x="14" y="428"/>
                    </a:lnTo>
                    <a:lnTo>
                      <a:pt x="0" y="414"/>
                    </a:lnTo>
                    <a:lnTo>
                      <a:pt x="0" y="374"/>
                    </a:lnTo>
                    <a:lnTo>
                      <a:pt x="27" y="347"/>
                    </a:lnTo>
                    <a:lnTo>
                      <a:pt x="27" y="307"/>
                    </a:lnTo>
                    <a:lnTo>
                      <a:pt x="0" y="267"/>
                    </a:lnTo>
                    <a:lnTo>
                      <a:pt x="0" y="253"/>
                    </a:lnTo>
                    <a:lnTo>
                      <a:pt x="14" y="253"/>
                    </a:lnTo>
                    <a:lnTo>
                      <a:pt x="27" y="253"/>
                    </a:lnTo>
                    <a:lnTo>
                      <a:pt x="40" y="226"/>
                    </a:lnTo>
                    <a:lnTo>
                      <a:pt x="67" y="186"/>
                    </a:lnTo>
                    <a:lnTo>
                      <a:pt x="108" y="173"/>
                    </a:lnTo>
                    <a:lnTo>
                      <a:pt x="161" y="159"/>
                    </a:lnTo>
                    <a:lnTo>
                      <a:pt x="215" y="132"/>
                    </a:lnTo>
                    <a:lnTo>
                      <a:pt x="242" y="81"/>
                    </a:lnTo>
                    <a:lnTo>
                      <a:pt x="282" y="67"/>
                    </a:lnTo>
                    <a:lnTo>
                      <a:pt x="348" y="27"/>
                    </a:lnTo>
                    <a:lnTo>
                      <a:pt x="401" y="0"/>
                    </a:lnTo>
                    <a:lnTo>
                      <a:pt x="442" y="27"/>
                    </a:lnTo>
                    <a:lnTo>
                      <a:pt x="442" y="40"/>
                    </a:lnTo>
                    <a:lnTo>
                      <a:pt x="469" y="92"/>
                    </a:lnTo>
                    <a:lnTo>
                      <a:pt x="522" y="92"/>
                    </a:lnTo>
                    <a:lnTo>
                      <a:pt x="549" y="105"/>
                    </a:lnTo>
                    <a:lnTo>
                      <a:pt x="576" y="92"/>
                    </a:lnTo>
                    <a:lnTo>
                      <a:pt x="576" y="81"/>
                    </a:lnTo>
                    <a:lnTo>
                      <a:pt x="589" y="67"/>
                    </a:lnTo>
                    <a:lnTo>
                      <a:pt x="603" y="54"/>
                    </a:lnTo>
                    <a:lnTo>
                      <a:pt x="708" y="67"/>
                    </a:lnTo>
                    <a:lnTo>
                      <a:pt x="722" y="54"/>
                    </a:lnTo>
                    <a:lnTo>
                      <a:pt x="803" y="54"/>
                    </a:lnTo>
                    <a:lnTo>
                      <a:pt x="843" y="40"/>
                    </a:lnTo>
                    <a:lnTo>
                      <a:pt x="883" y="40"/>
                    </a:lnTo>
                    <a:lnTo>
                      <a:pt x="897" y="27"/>
                    </a:lnTo>
                    <a:lnTo>
                      <a:pt x="910" y="27"/>
                    </a:lnTo>
                    <a:lnTo>
                      <a:pt x="937" y="0"/>
                    </a:lnTo>
                    <a:lnTo>
                      <a:pt x="964" y="27"/>
                    </a:lnTo>
                    <a:lnTo>
                      <a:pt x="991" y="40"/>
                    </a:lnTo>
                    <a:lnTo>
                      <a:pt x="1018" y="81"/>
                    </a:lnTo>
                    <a:lnTo>
                      <a:pt x="1018" y="105"/>
                    </a:lnTo>
                    <a:lnTo>
                      <a:pt x="1031" y="132"/>
                    </a:lnTo>
                    <a:lnTo>
                      <a:pt x="1058" y="186"/>
                    </a:lnTo>
                    <a:lnTo>
                      <a:pt x="1085" y="240"/>
                    </a:lnTo>
                    <a:lnTo>
                      <a:pt x="1098" y="307"/>
                    </a:lnTo>
                    <a:lnTo>
                      <a:pt x="1085" y="334"/>
                    </a:lnTo>
                    <a:lnTo>
                      <a:pt x="1058" y="334"/>
                    </a:lnTo>
                    <a:lnTo>
                      <a:pt x="1044" y="388"/>
                    </a:lnTo>
                    <a:lnTo>
                      <a:pt x="1031" y="401"/>
                    </a:lnTo>
                    <a:lnTo>
                      <a:pt x="1085" y="414"/>
                    </a:lnTo>
                    <a:lnTo>
                      <a:pt x="1098" y="468"/>
                    </a:lnTo>
                    <a:lnTo>
                      <a:pt x="1098" y="493"/>
                    </a:lnTo>
                    <a:lnTo>
                      <a:pt x="1112" y="533"/>
                    </a:lnTo>
                    <a:lnTo>
                      <a:pt x="1150" y="601"/>
                    </a:lnTo>
                    <a:lnTo>
                      <a:pt x="1177" y="627"/>
                    </a:lnTo>
                    <a:lnTo>
                      <a:pt x="1204" y="627"/>
                    </a:lnTo>
                    <a:lnTo>
                      <a:pt x="1177" y="641"/>
                    </a:lnTo>
                    <a:lnTo>
                      <a:pt x="1204" y="668"/>
                    </a:lnTo>
                    <a:lnTo>
                      <a:pt x="1204" y="722"/>
                    </a:lnTo>
                    <a:lnTo>
                      <a:pt x="1177" y="735"/>
                    </a:lnTo>
                    <a:lnTo>
                      <a:pt x="1137" y="748"/>
                    </a:lnTo>
                    <a:lnTo>
                      <a:pt x="1137" y="789"/>
                    </a:lnTo>
                    <a:lnTo>
                      <a:pt x="1112" y="829"/>
                    </a:lnTo>
                    <a:lnTo>
                      <a:pt x="1085" y="869"/>
                    </a:lnTo>
                    <a:lnTo>
                      <a:pt x="1058" y="894"/>
                    </a:lnTo>
                    <a:lnTo>
                      <a:pt x="1085" y="948"/>
                    </a:lnTo>
                    <a:lnTo>
                      <a:pt x="1085" y="975"/>
                    </a:lnTo>
                    <a:lnTo>
                      <a:pt x="1112" y="1002"/>
                    </a:lnTo>
                    <a:lnTo>
                      <a:pt x="1058" y="1015"/>
                    </a:lnTo>
                    <a:lnTo>
                      <a:pt x="1058" y="1002"/>
                    </a:lnTo>
                    <a:lnTo>
                      <a:pt x="1004" y="988"/>
                    </a:lnTo>
                    <a:lnTo>
                      <a:pt x="1004" y="975"/>
                    </a:lnTo>
                    <a:lnTo>
                      <a:pt x="977" y="961"/>
                    </a:lnTo>
                    <a:lnTo>
                      <a:pt x="883" y="961"/>
                    </a:lnTo>
                    <a:lnTo>
                      <a:pt x="870" y="988"/>
                    </a:lnTo>
                    <a:lnTo>
                      <a:pt x="816" y="975"/>
                    </a:lnTo>
                    <a:lnTo>
                      <a:pt x="776" y="988"/>
                    </a:lnTo>
                    <a:lnTo>
                      <a:pt x="776" y="1029"/>
                    </a:lnTo>
                    <a:lnTo>
                      <a:pt x="722" y="1029"/>
                    </a:lnTo>
                    <a:lnTo>
                      <a:pt x="735" y="988"/>
                    </a:lnTo>
                    <a:lnTo>
                      <a:pt x="697" y="975"/>
                    </a:lnTo>
                    <a:lnTo>
                      <a:pt x="670" y="961"/>
                    </a:lnTo>
                    <a:lnTo>
                      <a:pt x="643" y="988"/>
                    </a:lnTo>
                    <a:lnTo>
                      <a:pt x="616" y="1002"/>
                    </a:lnTo>
                    <a:lnTo>
                      <a:pt x="630" y="975"/>
                    </a:lnTo>
                    <a:lnTo>
                      <a:pt x="603" y="975"/>
                    </a:lnTo>
                  </a:path>
                </a:pathLst>
              </a:custGeom>
              <a:solidFill>
                <a:schemeClr val="tx2">
                  <a:lumMod val="50000"/>
                  <a:lumOff val="5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88" name="Freeform 187">
                <a:extLst>
                  <a:ext uri="{FF2B5EF4-FFF2-40B4-BE49-F238E27FC236}">
                    <a16:creationId xmlns:a16="http://schemas.microsoft.com/office/drawing/2014/main" id="{506A4CA3-0C22-4740-C3F7-80C1C9DFC687}"/>
                  </a:ext>
                </a:extLst>
              </p:cNvPr>
              <p:cNvSpPr>
                <a:spLocks/>
              </p:cNvSpPr>
              <p:nvPr/>
            </p:nvSpPr>
            <p:spPr bwMode="gray">
              <a:xfrm>
                <a:off x="5354304" y="-802069"/>
                <a:ext cx="408" cy="287"/>
              </a:xfrm>
              <a:custGeom>
                <a:avLst/>
                <a:gdLst>
                  <a:gd name="T0" fmla="*/ 1 w 816"/>
                  <a:gd name="T1" fmla="*/ 4 h 573"/>
                  <a:gd name="T2" fmla="*/ 1 w 816"/>
                  <a:gd name="T3" fmla="*/ 4 h 573"/>
                  <a:gd name="T4" fmla="*/ 1 w 816"/>
                  <a:gd name="T5" fmla="*/ 4 h 573"/>
                  <a:gd name="T6" fmla="*/ 1 w 816"/>
                  <a:gd name="T7" fmla="*/ 4 h 573"/>
                  <a:gd name="T8" fmla="*/ 2 w 816"/>
                  <a:gd name="T9" fmla="*/ 5 h 573"/>
                  <a:gd name="T10" fmla="*/ 3 w 816"/>
                  <a:gd name="T11" fmla="*/ 5 h 573"/>
                  <a:gd name="T12" fmla="*/ 3 w 816"/>
                  <a:gd name="T13" fmla="*/ 5 h 573"/>
                  <a:gd name="T14" fmla="*/ 4 w 816"/>
                  <a:gd name="T15" fmla="*/ 4 h 573"/>
                  <a:gd name="T16" fmla="*/ 4 w 816"/>
                  <a:gd name="T17" fmla="*/ 4 h 573"/>
                  <a:gd name="T18" fmla="*/ 4 w 816"/>
                  <a:gd name="T19" fmla="*/ 4 h 573"/>
                  <a:gd name="T20" fmla="*/ 4 w 816"/>
                  <a:gd name="T21" fmla="*/ 5 h 573"/>
                  <a:gd name="T22" fmla="*/ 4 w 816"/>
                  <a:gd name="T23" fmla="*/ 5 h 573"/>
                  <a:gd name="T24" fmla="*/ 4 w 816"/>
                  <a:gd name="T25" fmla="*/ 5 h 573"/>
                  <a:gd name="T26" fmla="*/ 4 w 816"/>
                  <a:gd name="T27" fmla="*/ 5 h 573"/>
                  <a:gd name="T28" fmla="*/ 4 w 816"/>
                  <a:gd name="T29" fmla="*/ 4 h 573"/>
                  <a:gd name="T30" fmla="*/ 4 w 816"/>
                  <a:gd name="T31" fmla="*/ 4 h 573"/>
                  <a:gd name="T32" fmla="*/ 4 w 816"/>
                  <a:gd name="T33" fmla="*/ 4 h 573"/>
                  <a:gd name="T34" fmla="*/ 4 w 816"/>
                  <a:gd name="T35" fmla="*/ 4 h 573"/>
                  <a:gd name="T36" fmla="*/ 4 w 816"/>
                  <a:gd name="T37" fmla="*/ 4 h 573"/>
                  <a:gd name="T38" fmla="*/ 5 w 816"/>
                  <a:gd name="T39" fmla="*/ 4 h 573"/>
                  <a:gd name="T40" fmla="*/ 5 w 816"/>
                  <a:gd name="T41" fmla="*/ 4 h 573"/>
                  <a:gd name="T42" fmla="*/ 5 w 816"/>
                  <a:gd name="T43" fmla="*/ 4 h 573"/>
                  <a:gd name="T44" fmla="*/ 6 w 816"/>
                  <a:gd name="T45" fmla="*/ 4 h 573"/>
                  <a:gd name="T46" fmla="*/ 6 w 816"/>
                  <a:gd name="T47" fmla="*/ 3 h 573"/>
                  <a:gd name="T48" fmla="*/ 6 w 816"/>
                  <a:gd name="T49" fmla="*/ 2 h 573"/>
                  <a:gd name="T50" fmla="*/ 6 w 816"/>
                  <a:gd name="T51" fmla="*/ 2 h 573"/>
                  <a:gd name="T52" fmla="*/ 7 w 816"/>
                  <a:gd name="T53" fmla="*/ 1 h 573"/>
                  <a:gd name="T54" fmla="*/ 7 w 816"/>
                  <a:gd name="T55" fmla="*/ 1 h 573"/>
                  <a:gd name="T56" fmla="*/ 6 w 816"/>
                  <a:gd name="T57" fmla="*/ 1 h 573"/>
                  <a:gd name="T58" fmla="*/ 6 w 816"/>
                  <a:gd name="T59" fmla="*/ 1 h 573"/>
                  <a:gd name="T60" fmla="*/ 5 w 816"/>
                  <a:gd name="T61" fmla="*/ 1 h 573"/>
                  <a:gd name="T62" fmla="*/ 5 w 816"/>
                  <a:gd name="T63" fmla="*/ 1 h 573"/>
                  <a:gd name="T64" fmla="*/ 4 w 816"/>
                  <a:gd name="T65" fmla="*/ 1 h 573"/>
                  <a:gd name="T66" fmla="*/ 4 w 816"/>
                  <a:gd name="T67" fmla="*/ 1 h 573"/>
                  <a:gd name="T68" fmla="*/ 4 w 816"/>
                  <a:gd name="T69" fmla="*/ 1 h 573"/>
                  <a:gd name="T70" fmla="*/ 4 w 816"/>
                  <a:gd name="T71" fmla="*/ 1 h 573"/>
                  <a:gd name="T72" fmla="*/ 3 w 816"/>
                  <a:gd name="T73" fmla="*/ 2 h 573"/>
                  <a:gd name="T74" fmla="*/ 3 w 816"/>
                  <a:gd name="T75" fmla="*/ 2 h 573"/>
                  <a:gd name="T76" fmla="*/ 2 w 816"/>
                  <a:gd name="T77" fmla="*/ 2 h 573"/>
                  <a:gd name="T78" fmla="*/ 2 w 816"/>
                  <a:gd name="T79" fmla="*/ 2 h 573"/>
                  <a:gd name="T80" fmla="*/ 1 w 816"/>
                  <a:gd name="T81" fmla="*/ 2 h 573"/>
                  <a:gd name="T82" fmla="*/ 1 w 816"/>
                  <a:gd name="T83" fmla="*/ 2 h 573"/>
                  <a:gd name="T84" fmla="*/ 1 w 816"/>
                  <a:gd name="T85" fmla="*/ 2 h 573"/>
                  <a:gd name="T86" fmla="*/ 1 w 816"/>
                  <a:gd name="T87" fmla="*/ 3 h 573"/>
                  <a:gd name="T88" fmla="*/ 1 w 816"/>
                  <a:gd name="T89" fmla="*/ 3 h 573"/>
                  <a:gd name="T90" fmla="*/ 1 w 816"/>
                  <a:gd name="T91" fmla="*/ 3 h 573"/>
                  <a:gd name="T92" fmla="*/ 0 w 816"/>
                  <a:gd name="T93" fmla="*/ 3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6"/>
                  <a:gd name="T142" fmla="*/ 0 h 573"/>
                  <a:gd name="T143" fmla="*/ 816 w 816"/>
                  <a:gd name="T144" fmla="*/ 573 h 5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6" h="573">
                    <a:moveTo>
                      <a:pt x="0" y="401"/>
                    </a:moveTo>
                    <a:lnTo>
                      <a:pt x="14" y="401"/>
                    </a:lnTo>
                    <a:lnTo>
                      <a:pt x="27" y="428"/>
                    </a:lnTo>
                    <a:lnTo>
                      <a:pt x="40" y="441"/>
                    </a:lnTo>
                    <a:lnTo>
                      <a:pt x="27" y="454"/>
                    </a:lnTo>
                    <a:lnTo>
                      <a:pt x="67" y="479"/>
                    </a:lnTo>
                    <a:lnTo>
                      <a:pt x="94" y="479"/>
                    </a:lnTo>
                    <a:lnTo>
                      <a:pt x="121" y="506"/>
                    </a:lnTo>
                    <a:lnTo>
                      <a:pt x="161" y="547"/>
                    </a:lnTo>
                    <a:lnTo>
                      <a:pt x="202" y="547"/>
                    </a:lnTo>
                    <a:lnTo>
                      <a:pt x="215" y="573"/>
                    </a:lnTo>
                    <a:lnTo>
                      <a:pt x="307" y="573"/>
                    </a:lnTo>
                    <a:lnTo>
                      <a:pt x="334" y="533"/>
                    </a:lnTo>
                    <a:lnTo>
                      <a:pt x="361" y="560"/>
                    </a:lnTo>
                    <a:lnTo>
                      <a:pt x="361" y="547"/>
                    </a:lnTo>
                    <a:lnTo>
                      <a:pt x="388" y="506"/>
                    </a:lnTo>
                    <a:lnTo>
                      <a:pt x="390" y="508"/>
                    </a:lnTo>
                    <a:lnTo>
                      <a:pt x="392" y="508"/>
                    </a:lnTo>
                    <a:lnTo>
                      <a:pt x="398" y="510"/>
                    </a:lnTo>
                    <a:lnTo>
                      <a:pt x="403" y="514"/>
                    </a:lnTo>
                    <a:lnTo>
                      <a:pt x="409" y="516"/>
                    </a:lnTo>
                    <a:lnTo>
                      <a:pt x="417" y="518"/>
                    </a:lnTo>
                    <a:lnTo>
                      <a:pt x="422" y="520"/>
                    </a:lnTo>
                    <a:lnTo>
                      <a:pt x="428" y="520"/>
                    </a:lnTo>
                    <a:lnTo>
                      <a:pt x="428" y="518"/>
                    </a:lnTo>
                    <a:lnTo>
                      <a:pt x="430" y="514"/>
                    </a:lnTo>
                    <a:lnTo>
                      <a:pt x="432" y="506"/>
                    </a:lnTo>
                    <a:lnTo>
                      <a:pt x="436" y="497"/>
                    </a:lnTo>
                    <a:lnTo>
                      <a:pt x="442" y="489"/>
                    </a:lnTo>
                    <a:lnTo>
                      <a:pt x="447" y="479"/>
                    </a:lnTo>
                    <a:lnTo>
                      <a:pt x="449" y="476"/>
                    </a:lnTo>
                    <a:lnTo>
                      <a:pt x="451" y="474"/>
                    </a:lnTo>
                    <a:lnTo>
                      <a:pt x="453" y="470"/>
                    </a:lnTo>
                    <a:lnTo>
                      <a:pt x="453" y="468"/>
                    </a:lnTo>
                    <a:lnTo>
                      <a:pt x="455" y="468"/>
                    </a:lnTo>
                    <a:lnTo>
                      <a:pt x="455" y="466"/>
                    </a:lnTo>
                    <a:lnTo>
                      <a:pt x="482" y="479"/>
                    </a:lnTo>
                    <a:lnTo>
                      <a:pt x="522" y="466"/>
                    </a:lnTo>
                    <a:lnTo>
                      <a:pt x="536" y="479"/>
                    </a:lnTo>
                    <a:lnTo>
                      <a:pt x="549" y="454"/>
                    </a:lnTo>
                    <a:lnTo>
                      <a:pt x="576" y="466"/>
                    </a:lnTo>
                    <a:lnTo>
                      <a:pt x="603" y="441"/>
                    </a:lnTo>
                    <a:lnTo>
                      <a:pt x="643" y="441"/>
                    </a:lnTo>
                    <a:lnTo>
                      <a:pt x="657" y="401"/>
                    </a:lnTo>
                    <a:lnTo>
                      <a:pt x="657" y="347"/>
                    </a:lnTo>
                    <a:lnTo>
                      <a:pt x="670" y="334"/>
                    </a:lnTo>
                    <a:lnTo>
                      <a:pt x="695" y="280"/>
                    </a:lnTo>
                    <a:lnTo>
                      <a:pt x="708" y="213"/>
                    </a:lnTo>
                    <a:lnTo>
                      <a:pt x="722" y="161"/>
                    </a:lnTo>
                    <a:lnTo>
                      <a:pt x="749" y="147"/>
                    </a:lnTo>
                    <a:lnTo>
                      <a:pt x="762" y="120"/>
                    </a:lnTo>
                    <a:lnTo>
                      <a:pt x="803" y="107"/>
                    </a:lnTo>
                    <a:lnTo>
                      <a:pt x="816" y="67"/>
                    </a:lnTo>
                    <a:lnTo>
                      <a:pt x="789" y="53"/>
                    </a:lnTo>
                    <a:lnTo>
                      <a:pt x="762" y="67"/>
                    </a:lnTo>
                    <a:lnTo>
                      <a:pt x="749" y="26"/>
                    </a:lnTo>
                    <a:lnTo>
                      <a:pt x="735" y="26"/>
                    </a:lnTo>
                    <a:lnTo>
                      <a:pt x="708" y="13"/>
                    </a:lnTo>
                    <a:lnTo>
                      <a:pt x="670" y="26"/>
                    </a:lnTo>
                    <a:lnTo>
                      <a:pt x="630" y="13"/>
                    </a:lnTo>
                    <a:lnTo>
                      <a:pt x="616" y="0"/>
                    </a:lnTo>
                    <a:lnTo>
                      <a:pt x="576" y="13"/>
                    </a:lnTo>
                    <a:lnTo>
                      <a:pt x="549" y="0"/>
                    </a:lnTo>
                    <a:lnTo>
                      <a:pt x="495" y="13"/>
                    </a:lnTo>
                    <a:lnTo>
                      <a:pt x="495" y="40"/>
                    </a:lnTo>
                    <a:lnTo>
                      <a:pt x="482" y="67"/>
                    </a:lnTo>
                    <a:lnTo>
                      <a:pt x="455" y="94"/>
                    </a:lnTo>
                    <a:lnTo>
                      <a:pt x="442" y="107"/>
                    </a:lnTo>
                    <a:lnTo>
                      <a:pt x="415" y="94"/>
                    </a:lnTo>
                    <a:lnTo>
                      <a:pt x="388" y="120"/>
                    </a:lnTo>
                    <a:lnTo>
                      <a:pt x="361" y="134"/>
                    </a:lnTo>
                    <a:lnTo>
                      <a:pt x="321" y="134"/>
                    </a:lnTo>
                    <a:lnTo>
                      <a:pt x="307" y="147"/>
                    </a:lnTo>
                    <a:lnTo>
                      <a:pt x="307" y="186"/>
                    </a:lnTo>
                    <a:lnTo>
                      <a:pt x="269" y="199"/>
                    </a:lnTo>
                    <a:lnTo>
                      <a:pt x="215" y="213"/>
                    </a:lnTo>
                    <a:lnTo>
                      <a:pt x="175" y="213"/>
                    </a:lnTo>
                    <a:lnTo>
                      <a:pt x="148" y="186"/>
                    </a:lnTo>
                    <a:lnTo>
                      <a:pt x="108" y="161"/>
                    </a:lnTo>
                    <a:lnTo>
                      <a:pt x="94" y="174"/>
                    </a:lnTo>
                    <a:lnTo>
                      <a:pt x="94" y="226"/>
                    </a:lnTo>
                    <a:lnTo>
                      <a:pt x="54" y="226"/>
                    </a:lnTo>
                    <a:lnTo>
                      <a:pt x="54" y="213"/>
                    </a:lnTo>
                    <a:lnTo>
                      <a:pt x="27" y="226"/>
                    </a:lnTo>
                    <a:lnTo>
                      <a:pt x="27" y="239"/>
                    </a:lnTo>
                    <a:lnTo>
                      <a:pt x="54" y="266"/>
                    </a:lnTo>
                    <a:lnTo>
                      <a:pt x="40" y="280"/>
                    </a:lnTo>
                    <a:lnTo>
                      <a:pt x="14" y="293"/>
                    </a:lnTo>
                    <a:lnTo>
                      <a:pt x="27" y="320"/>
                    </a:lnTo>
                    <a:lnTo>
                      <a:pt x="27" y="347"/>
                    </a:lnTo>
                    <a:lnTo>
                      <a:pt x="27" y="374"/>
                    </a:lnTo>
                    <a:lnTo>
                      <a:pt x="0" y="374"/>
                    </a:lnTo>
                    <a:lnTo>
                      <a:pt x="0" y="401"/>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solidFill>
                    <a:prstClr val="black"/>
                  </a:solidFill>
                  <a:latin typeface="Corbel" panose="020B0503020204020204" pitchFamily="34" charset="0"/>
                </a:endParaRPr>
              </a:p>
            </p:txBody>
          </p:sp>
          <p:sp>
            <p:nvSpPr>
              <p:cNvPr id="89" name="Freeform 188">
                <a:extLst>
                  <a:ext uri="{FF2B5EF4-FFF2-40B4-BE49-F238E27FC236}">
                    <a16:creationId xmlns:a16="http://schemas.microsoft.com/office/drawing/2014/main" id="{E8F098FF-CBF0-A377-3671-CDBDA164B837}"/>
                  </a:ext>
                </a:extLst>
              </p:cNvPr>
              <p:cNvSpPr>
                <a:spLocks/>
              </p:cNvSpPr>
              <p:nvPr/>
            </p:nvSpPr>
            <p:spPr bwMode="gray">
              <a:xfrm>
                <a:off x="5354331" y="-802150"/>
                <a:ext cx="334" cy="188"/>
              </a:xfrm>
              <a:custGeom>
                <a:avLst/>
                <a:gdLst>
                  <a:gd name="T0" fmla="*/ 1 w 668"/>
                  <a:gd name="T1" fmla="*/ 2 h 377"/>
                  <a:gd name="T2" fmla="*/ 1 w 668"/>
                  <a:gd name="T3" fmla="*/ 2 h 377"/>
                  <a:gd name="T4" fmla="*/ 1 w 668"/>
                  <a:gd name="T5" fmla="*/ 2 h 377"/>
                  <a:gd name="T6" fmla="*/ 1 w 668"/>
                  <a:gd name="T7" fmla="*/ 2 h 377"/>
                  <a:gd name="T8" fmla="*/ 2 w 668"/>
                  <a:gd name="T9" fmla="*/ 2 h 377"/>
                  <a:gd name="T10" fmla="*/ 2 w 668"/>
                  <a:gd name="T11" fmla="*/ 2 h 377"/>
                  <a:gd name="T12" fmla="*/ 2 w 668"/>
                  <a:gd name="T13" fmla="*/ 2 h 377"/>
                  <a:gd name="T14" fmla="*/ 2 w 668"/>
                  <a:gd name="T15" fmla="*/ 2 h 377"/>
                  <a:gd name="T16" fmla="*/ 2 w 668"/>
                  <a:gd name="T17" fmla="*/ 2 h 377"/>
                  <a:gd name="T18" fmla="*/ 3 w 668"/>
                  <a:gd name="T19" fmla="*/ 2 h 377"/>
                  <a:gd name="T20" fmla="*/ 3 w 668"/>
                  <a:gd name="T21" fmla="*/ 2 h 377"/>
                  <a:gd name="T22" fmla="*/ 3 w 668"/>
                  <a:gd name="T23" fmla="*/ 2 h 377"/>
                  <a:gd name="T24" fmla="*/ 3 w 668"/>
                  <a:gd name="T25" fmla="*/ 2 h 377"/>
                  <a:gd name="T26" fmla="*/ 3 w 668"/>
                  <a:gd name="T27" fmla="*/ 2 h 377"/>
                  <a:gd name="T28" fmla="*/ 4 w 668"/>
                  <a:gd name="T29" fmla="*/ 2 h 377"/>
                  <a:gd name="T30" fmla="*/ 4 w 668"/>
                  <a:gd name="T31" fmla="*/ 1 h 377"/>
                  <a:gd name="T32" fmla="*/ 4 w 668"/>
                  <a:gd name="T33" fmla="*/ 1 h 377"/>
                  <a:gd name="T34" fmla="*/ 4 w 668"/>
                  <a:gd name="T35" fmla="*/ 1 h 377"/>
                  <a:gd name="T36" fmla="*/ 4 w 668"/>
                  <a:gd name="T37" fmla="*/ 1 h 377"/>
                  <a:gd name="T38" fmla="*/ 5 w 668"/>
                  <a:gd name="T39" fmla="*/ 1 h 377"/>
                  <a:gd name="T40" fmla="*/ 5 w 668"/>
                  <a:gd name="T41" fmla="*/ 1 h 377"/>
                  <a:gd name="T42" fmla="*/ 5 w 668"/>
                  <a:gd name="T43" fmla="*/ 1 h 377"/>
                  <a:gd name="T44" fmla="*/ 5 w 668"/>
                  <a:gd name="T45" fmla="*/ 1 h 377"/>
                  <a:gd name="T46" fmla="*/ 6 w 668"/>
                  <a:gd name="T47" fmla="*/ 1 h 377"/>
                  <a:gd name="T48" fmla="*/ 6 w 668"/>
                  <a:gd name="T49" fmla="*/ 0 h 377"/>
                  <a:gd name="T50" fmla="*/ 6 w 668"/>
                  <a:gd name="T51" fmla="*/ 0 h 377"/>
                  <a:gd name="T52" fmla="*/ 6 w 668"/>
                  <a:gd name="T53" fmla="*/ 0 h 377"/>
                  <a:gd name="T54" fmla="*/ 5 w 668"/>
                  <a:gd name="T55" fmla="*/ 0 h 377"/>
                  <a:gd name="T56" fmla="*/ 5 w 668"/>
                  <a:gd name="T57" fmla="*/ 0 h 377"/>
                  <a:gd name="T58" fmla="*/ 4 w 668"/>
                  <a:gd name="T59" fmla="*/ 0 h 377"/>
                  <a:gd name="T60" fmla="*/ 4 w 668"/>
                  <a:gd name="T61" fmla="*/ 0 h 377"/>
                  <a:gd name="T62" fmla="*/ 4 w 668"/>
                  <a:gd name="T63" fmla="*/ 0 h 377"/>
                  <a:gd name="T64" fmla="*/ 3 w 668"/>
                  <a:gd name="T65" fmla="*/ 0 h 377"/>
                  <a:gd name="T66" fmla="*/ 3 w 668"/>
                  <a:gd name="T67" fmla="*/ 0 h 377"/>
                  <a:gd name="T68" fmla="*/ 3 w 668"/>
                  <a:gd name="T69" fmla="*/ 0 h 377"/>
                  <a:gd name="T70" fmla="*/ 3 w 668"/>
                  <a:gd name="T71" fmla="*/ 0 h 377"/>
                  <a:gd name="T72" fmla="*/ 3 w 668"/>
                  <a:gd name="T73" fmla="*/ 0 h 377"/>
                  <a:gd name="T74" fmla="*/ 3 w 668"/>
                  <a:gd name="T75" fmla="*/ 0 h 377"/>
                  <a:gd name="T76" fmla="*/ 2 w 668"/>
                  <a:gd name="T77" fmla="*/ 0 h 377"/>
                  <a:gd name="T78" fmla="*/ 2 w 668"/>
                  <a:gd name="T79" fmla="*/ 0 h 377"/>
                  <a:gd name="T80" fmla="*/ 2 w 668"/>
                  <a:gd name="T81" fmla="*/ 0 h 377"/>
                  <a:gd name="T82" fmla="*/ 2 w 668"/>
                  <a:gd name="T83" fmla="*/ 0 h 377"/>
                  <a:gd name="T84" fmla="*/ 2 w 668"/>
                  <a:gd name="T85" fmla="*/ 0 h 377"/>
                  <a:gd name="T86" fmla="*/ 2 w 668"/>
                  <a:gd name="T87" fmla="*/ 0 h 377"/>
                  <a:gd name="T88" fmla="*/ 2 w 668"/>
                  <a:gd name="T89" fmla="*/ 0 h 377"/>
                  <a:gd name="T90" fmla="*/ 2 w 668"/>
                  <a:gd name="T91" fmla="*/ 0 h 377"/>
                  <a:gd name="T92" fmla="*/ 1 w 668"/>
                  <a:gd name="T93" fmla="*/ 1 h 377"/>
                  <a:gd name="T94" fmla="*/ 1 w 668"/>
                  <a:gd name="T95" fmla="*/ 1 h 377"/>
                  <a:gd name="T96" fmla="*/ 1 w 668"/>
                  <a:gd name="T97" fmla="*/ 1 h 377"/>
                  <a:gd name="T98" fmla="*/ 1 w 668"/>
                  <a:gd name="T99" fmla="*/ 1 h 377"/>
                  <a:gd name="T100" fmla="*/ 1 w 668"/>
                  <a:gd name="T101" fmla="*/ 1 h 377"/>
                  <a:gd name="T102" fmla="*/ 0 w 668"/>
                  <a:gd name="T103" fmla="*/ 2 h 377"/>
                  <a:gd name="T104" fmla="*/ 1 w 668"/>
                  <a:gd name="T105" fmla="*/ 2 h 377"/>
                  <a:gd name="T106" fmla="*/ 1 w 668"/>
                  <a:gd name="T107" fmla="*/ 2 h 377"/>
                  <a:gd name="T108" fmla="*/ 1 w 668"/>
                  <a:gd name="T109" fmla="*/ 2 h 3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8"/>
                  <a:gd name="T166" fmla="*/ 0 h 377"/>
                  <a:gd name="T167" fmla="*/ 668 w 668"/>
                  <a:gd name="T168" fmla="*/ 377 h 3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8" h="377">
                    <a:moveTo>
                      <a:pt x="40" y="336"/>
                    </a:moveTo>
                    <a:lnTo>
                      <a:pt x="54" y="323"/>
                    </a:lnTo>
                    <a:lnTo>
                      <a:pt x="94" y="350"/>
                    </a:lnTo>
                    <a:lnTo>
                      <a:pt x="121" y="377"/>
                    </a:lnTo>
                    <a:lnTo>
                      <a:pt x="161" y="377"/>
                    </a:lnTo>
                    <a:lnTo>
                      <a:pt x="215" y="363"/>
                    </a:lnTo>
                    <a:lnTo>
                      <a:pt x="253" y="350"/>
                    </a:lnTo>
                    <a:lnTo>
                      <a:pt x="253" y="336"/>
                    </a:lnTo>
                    <a:lnTo>
                      <a:pt x="253" y="309"/>
                    </a:lnTo>
                    <a:lnTo>
                      <a:pt x="267" y="296"/>
                    </a:lnTo>
                    <a:lnTo>
                      <a:pt x="307" y="296"/>
                    </a:lnTo>
                    <a:lnTo>
                      <a:pt x="334" y="282"/>
                    </a:lnTo>
                    <a:lnTo>
                      <a:pt x="361" y="256"/>
                    </a:lnTo>
                    <a:lnTo>
                      <a:pt x="388" y="269"/>
                    </a:lnTo>
                    <a:lnTo>
                      <a:pt x="401" y="256"/>
                    </a:lnTo>
                    <a:lnTo>
                      <a:pt x="428" y="229"/>
                    </a:lnTo>
                    <a:lnTo>
                      <a:pt x="441" y="202"/>
                    </a:lnTo>
                    <a:lnTo>
                      <a:pt x="441" y="175"/>
                    </a:lnTo>
                    <a:lnTo>
                      <a:pt x="495" y="162"/>
                    </a:lnTo>
                    <a:lnTo>
                      <a:pt x="522" y="175"/>
                    </a:lnTo>
                    <a:lnTo>
                      <a:pt x="562" y="162"/>
                    </a:lnTo>
                    <a:lnTo>
                      <a:pt x="574" y="175"/>
                    </a:lnTo>
                    <a:lnTo>
                      <a:pt x="614" y="188"/>
                    </a:lnTo>
                    <a:lnTo>
                      <a:pt x="654" y="175"/>
                    </a:lnTo>
                    <a:lnTo>
                      <a:pt x="654" y="121"/>
                    </a:lnTo>
                    <a:lnTo>
                      <a:pt x="668" y="68"/>
                    </a:lnTo>
                    <a:lnTo>
                      <a:pt x="668" y="41"/>
                    </a:lnTo>
                    <a:lnTo>
                      <a:pt x="614" y="27"/>
                    </a:lnTo>
                    <a:lnTo>
                      <a:pt x="587" y="0"/>
                    </a:lnTo>
                    <a:lnTo>
                      <a:pt x="495" y="0"/>
                    </a:lnTo>
                    <a:lnTo>
                      <a:pt x="482" y="27"/>
                    </a:lnTo>
                    <a:lnTo>
                      <a:pt x="428" y="14"/>
                    </a:lnTo>
                    <a:lnTo>
                      <a:pt x="388" y="27"/>
                    </a:lnTo>
                    <a:lnTo>
                      <a:pt x="388" y="68"/>
                    </a:lnTo>
                    <a:lnTo>
                      <a:pt x="334" y="68"/>
                    </a:lnTo>
                    <a:lnTo>
                      <a:pt x="347" y="27"/>
                    </a:lnTo>
                    <a:lnTo>
                      <a:pt x="307" y="14"/>
                    </a:lnTo>
                    <a:lnTo>
                      <a:pt x="280" y="0"/>
                    </a:lnTo>
                    <a:lnTo>
                      <a:pt x="253" y="27"/>
                    </a:lnTo>
                    <a:lnTo>
                      <a:pt x="228" y="41"/>
                    </a:lnTo>
                    <a:lnTo>
                      <a:pt x="242" y="14"/>
                    </a:lnTo>
                    <a:lnTo>
                      <a:pt x="215" y="14"/>
                    </a:lnTo>
                    <a:lnTo>
                      <a:pt x="175" y="27"/>
                    </a:lnTo>
                    <a:lnTo>
                      <a:pt x="161" y="68"/>
                    </a:lnTo>
                    <a:lnTo>
                      <a:pt x="134" y="108"/>
                    </a:lnTo>
                    <a:lnTo>
                      <a:pt x="148" y="121"/>
                    </a:lnTo>
                    <a:lnTo>
                      <a:pt x="121" y="135"/>
                    </a:lnTo>
                    <a:lnTo>
                      <a:pt x="94" y="162"/>
                    </a:lnTo>
                    <a:lnTo>
                      <a:pt x="54" y="175"/>
                    </a:lnTo>
                    <a:lnTo>
                      <a:pt x="27" y="162"/>
                    </a:lnTo>
                    <a:lnTo>
                      <a:pt x="13" y="215"/>
                    </a:lnTo>
                    <a:lnTo>
                      <a:pt x="0" y="256"/>
                    </a:lnTo>
                    <a:lnTo>
                      <a:pt x="13" y="282"/>
                    </a:lnTo>
                    <a:lnTo>
                      <a:pt x="40" y="309"/>
                    </a:lnTo>
                    <a:lnTo>
                      <a:pt x="40" y="336"/>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90" name="Freeform 189">
                <a:extLst>
                  <a:ext uri="{FF2B5EF4-FFF2-40B4-BE49-F238E27FC236}">
                    <a16:creationId xmlns:a16="http://schemas.microsoft.com/office/drawing/2014/main" id="{38768C88-1805-5E17-E75C-720279FEEE48}"/>
                  </a:ext>
                </a:extLst>
              </p:cNvPr>
              <p:cNvSpPr>
                <a:spLocks/>
              </p:cNvSpPr>
              <p:nvPr/>
            </p:nvSpPr>
            <p:spPr bwMode="gray">
              <a:xfrm>
                <a:off x="5354545" y="-804247"/>
                <a:ext cx="1967" cy="2298"/>
              </a:xfrm>
              <a:custGeom>
                <a:avLst/>
                <a:gdLst>
                  <a:gd name="T0" fmla="*/ 5 w 3933"/>
                  <a:gd name="T1" fmla="*/ 16 h 4596"/>
                  <a:gd name="T2" fmla="*/ 3 w 3933"/>
                  <a:gd name="T3" fmla="*/ 16 h 4596"/>
                  <a:gd name="T4" fmla="*/ 5 w 3933"/>
                  <a:gd name="T5" fmla="*/ 13 h 4596"/>
                  <a:gd name="T6" fmla="*/ 3 w 3933"/>
                  <a:gd name="T7" fmla="*/ 10 h 4596"/>
                  <a:gd name="T8" fmla="*/ 2 w 3933"/>
                  <a:gd name="T9" fmla="*/ 8 h 4596"/>
                  <a:gd name="T10" fmla="*/ 0 w 3933"/>
                  <a:gd name="T11" fmla="*/ 4 h 4596"/>
                  <a:gd name="T12" fmla="*/ 1 w 3933"/>
                  <a:gd name="T13" fmla="*/ 3 h 4596"/>
                  <a:gd name="T14" fmla="*/ 2 w 3933"/>
                  <a:gd name="T15" fmla="*/ 2 h 4596"/>
                  <a:gd name="T16" fmla="*/ 4 w 3933"/>
                  <a:gd name="T17" fmla="*/ 3 h 4596"/>
                  <a:gd name="T18" fmla="*/ 5 w 3933"/>
                  <a:gd name="T19" fmla="*/ 3 h 4596"/>
                  <a:gd name="T20" fmla="*/ 5 w 3933"/>
                  <a:gd name="T21" fmla="*/ 3 h 4596"/>
                  <a:gd name="T22" fmla="*/ 6 w 3933"/>
                  <a:gd name="T23" fmla="*/ 3 h 4596"/>
                  <a:gd name="T24" fmla="*/ 8 w 3933"/>
                  <a:gd name="T25" fmla="*/ 5 h 4596"/>
                  <a:gd name="T26" fmla="*/ 4 w 3933"/>
                  <a:gd name="T27" fmla="*/ 6 h 4596"/>
                  <a:gd name="T28" fmla="*/ 6 w 3933"/>
                  <a:gd name="T29" fmla="*/ 7 h 4596"/>
                  <a:gd name="T30" fmla="*/ 6 w 3933"/>
                  <a:gd name="T31" fmla="*/ 8 h 4596"/>
                  <a:gd name="T32" fmla="*/ 7 w 3933"/>
                  <a:gd name="T33" fmla="*/ 9 h 4596"/>
                  <a:gd name="T34" fmla="*/ 8 w 3933"/>
                  <a:gd name="T35" fmla="*/ 9 h 4596"/>
                  <a:gd name="T36" fmla="*/ 9 w 3933"/>
                  <a:gd name="T37" fmla="*/ 7 h 4596"/>
                  <a:gd name="T38" fmla="*/ 10 w 3933"/>
                  <a:gd name="T39" fmla="*/ 5 h 4596"/>
                  <a:gd name="T40" fmla="*/ 9 w 3933"/>
                  <a:gd name="T41" fmla="*/ 3 h 4596"/>
                  <a:gd name="T42" fmla="*/ 10 w 3933"/>
                  <a:gd name="T43" fmla="*/ 2 h 4596"/>
                  <a:gd name="T44" fmla="*/ 11 w 3933"/>
                  <a:gd name="T45" fmla="*/ 3 h 4596"/>
                  <a:gd name="T46" fmla="*/ 12 w 3933"/>
                  <a:gd name="T47" fmla="*/ 3 h 4596"/>
                  <a:gd name="T48" fmla="*/ 11 w 3933"/>
                  <a:gd name="T49" fmla="*/ 2 h 4596"/>
                  <a:gd name="T50" fmla="*/ 15 w 3933"/>
                  <a:gd name="T51" fmla="*/ 5 h 4596"/>
                  <a:gd name="T52" fmla="*/ 14 w 3933"/>
                  <a:gd name="T53" fmla="*/ 7 h 4596"/>
                  <a:gd name="T54" fmla="*/ 16 w 3933"/>
                  <a:gd name="T55" fmla="*/ 7 h 4596"/>
                  <a:gd name="T56" fmla="*/ 16 w 3933"/>
                  <a:gd name="T57" fmla="*/ 10 h 4596"/>
                  <a:gd name="T58" fmla="*/ 17 w 3933"/>
                  <a:gd name="T59" fmla="*/ 14 h 4596"/>
                  <a:gd name="T60" fmla="*/ 19 w 3933"/>
                  <a:gd name="T61" fmla="*/ 16 h 4596"/>
                  <a:gd name="T62" fmla="*/ 21 w 3933"/>
                  <a:gd name="T63" fmla="*/ 15 h 4596"/>
                  <a:gd name="T64" fmla="*/ 21 w 3933"/>
                  <a:gd name="T65" fmla="*/ 18 h 4596"/>
                  <a:gd name="T66" fmla="*/ 23 w 3933"/>
                  <a:gd name="T67" fmla="*/ 18 h 4596"/>
                  <a:gd name="T68" fmla="*/ 23 w 3933"/>
                  <a:gd name="T69" fmla="*/ 20 h 4596"/>
                  <a:gd name="T70" fmla="*/ 25 w 3933"/>
                  <a:gd name="T71" fmla="*/ 22 h 4596"/>
                  <a:gd name="T72" fmla="*/ 24 w 3933"/>
                  <a:gd name="T73" fmla="*/ 24 h 4596"/>
                  <a:gd name="T74" fmla="*/ 25 w 3933"/>
                  <a:gd name="T75" fmla="*/ 27 h 4596"/>
                  <a:gd name="T76" fmla="*/ 28 w 3933"/>
                  <a:gd name="T77" fmla="*/ 28 h 4596"/>
                  <a:gd name="T78" fmla="*/ 29 w 3933"/>
                  <a:gd name="T79" fmla="*/ 32 h 4596"/>
                  <a:gd name="T80" fmla="*/ 31 w 3933"/>
                  <a:gd name="T81" fmla="*/ 35 h 4596"/>
                  <a:gd name="T82" fmla="*/ 28 w 3933"/>
                  <a:gd name="T83" fmla="*/ 35 h 4596"/>
                  <a:gd name="T84" fmla="*/ 25 w 3933"/>
                  <a:gd name="T85" fmla="*/ 35 h 4596"/>
                  <a:gd name="T86" fmla="*/ 19 w 3933"/>
                  <a:gd name="T87" fmla="*/ 35 h 4596"/>
                  <a:gd name="T88" fmla="*/ 18 w 3933"/>
                  <a:gd name="T89" fmla="*/ 34 h 4596"/>
                  <a:gd name="T90" fmla="*/ 18 w 3933"/>
                  <a:gd name="T91" fmla="*/ 32 h 4596"/>
                  <a:gd name="T92" fmla="*/ 18 w 3933"/>
                  <a:gd name="T93" fmla="*/ 31 h 4596"/>
                  <a:gd name="T94" fmla="*/ 18 w 3933"/>
                  <a:gd name="T95" fmla="*/ 29 h 4596"/>
                  <a:gd name="T96" fmla="*/ 17 w 3933"/>
                  <a:gd name="T97" fmla="*/ 28 h 4596"/>
                  <a:gd name="T98" fmla="*/ 16 w 3933"/>
                  <a:gd name="T99" fmla="*/ 28 h 4596"/>
                  <a:gd name="T100" fmla="*/ 16 w 3933"/>
                  <a:gd name="T101" fmla="*/ 28 h 4596"/>
                  <a:gd name="T102" fmla="*/ 15 w 3933"/>
                  <a:gd name="T103" fmla="*/ 28 h 4596"/>
                  <a:gd name="T104" fmla="*/ 12 w 3933"/>
                  <a:gd name="T105" fmla="*/ 27 h 4596"/>
                  <a:gd name="T106" fmla="*/ 10 w 3933"/>
                  <a:gd name="T107" fmla="*/ 27 h 4596"/>
                  <a:gd name="T108" fmla="*/ 9 w 3933"/>
                  <a:gd name="T109" fmla="*/ 26 h 4596"/>
                  <a:gd name="T110" fmla="*/ 9 w 3933"/>
                  <a:gd name="T111" fmla="*/ 24 h 4596"/>
                  <a:gd name="T112" fmla="*/ 8 w 3933"/>
                  <a:gd name="T113" fmla="*/ 23 h 4596"/>
                  <a:gd name="T114" fmla="*/ 5 w 3933"/>
                  <a:gd name="T115" fmla="*/ 22 h 4596"/>
                  <a:gd name="T116" fmla="*/ 4 w 3933"/>
                  <a:gd name="T117" fmla="*/ 20 h 4596"/>
                  <a:gd name="T118" fmla="*/ 4 w 3933"/>
                  <a:gd name="T119" fmla="*/ 18 h 45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33"/>
                  <a:gd name="T181" fmla="*/ 0 h 4596"/>
                  <a:gd name="T182" fmla="*/ 3933 w 3933"/>
                  <a:gd name="T183" fmla="*/ 4596 h 45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33" h="4596">
                    <a:moveTo>
                      <a:pt x="428" y="2205"/>
                    </a:moveTo>
                    <a:lnTo>
                      <a:pt x="428" y="2165"/>
                    </a:lnTo>
                    <a:lnTo>
                      <a:pt x="442" y="2138"/>
                    </a:lnTo>
                    <a:lnTo>
                      <a:pt x="482" y="2138"/>
                    </a:lnTo>
                    <a:lnTo>
                      <a:pt x="495" y="2111"/>
                    </a:lnTo>
                    <a:lnTo>
                      <a:pt x="536" y="2084"/>
                    </a:lnTo>
                    <a:lnTo>
                      <a:pt x="589" y="2098"/>
                    </a:lnTo>
                    <a:lnTo>
                      <a:pt x="603" y="2084"/>
                    </a:lnTo>
                    <a:lnTo>
                      <a:pt x="576" y="2046"/>
                    </a:lnTo>
                    <a:lnTo>
                      <a:pt x="536" y="2046"/>
                    </a:lnTo>
                    <a:lnTo>
                      <a:pt x="482" y="2046"/>
                    </a:lnTo>
                    <a:lnTo>
                      <a:pt x="442" y="2033"/>
                    </a:lnTo>
                    <a:lnTo>
                      <a:pt x="428" y="1992"/>
                    </a:lnTo>
                    <a:lnTo>
                      <a:pt x="388" y="2006"/>
                    </a:lnTo>
                    <a:lnTo>
                      <a:pt x="361" y="2019"/>
                    </a:lnTo>
                    <a:lnTo>
                      <a:pt x="367" y="2008"/>
                    </a:lnTo>
                    <a:lnTo>
                      <a:pt x="370" y="1996"/>
                    </a:lnTo>
                    <a:lnTo>
                      <a:pt x="376" y="1985"/>
                    </a:lnTo>
                    <a:lnTo>
                      <a:pt x="380" y="1975"/>
                    </a:lnTo>
                    <a:lnTo>
                      <a:pt x="384" y="1965"/>
                    </a:lnTo>
                    <a:lnTo>
                      <a:pt x="384" y="1962"/>
                    </a:lnTo>
                    <a:lnTo>
                      <a:pt x="386" y="1958"/>
                    </a:lnTo>
                    <a:lnTo>
                      <a:pt x="388" y="1956"/>
                    </a:lnTo>
                    <a:lnTo>
                      <a:pt x="388" y="1954"/>
                    </a:lnTo>
                    <a:lnTo>
                      <a:pt x="388" y="1952"/>
                    </a:lnTo>
                    <a:lnTo>
                      <a:pt x="455" y="1845"/>
                    </a:lnTo>
                    <a:lnTo>
                      <a:pt x="495" y="1737"/>
                    </a:lnTo>
                    <a:lnTo>
                      <a:pt x="536" y="1631"/>
                    </a:lnTo>
                    <a:lnTo>
                      <a:pt x="549" y="1578"/>
                    </a:lnTo>
                    <a:lnTo>
                      <a:pt x="562" y="1497"/>
                    </a:lnTo>
                    <a:lnTo>
                      <a:pt x="536" y="1470"/>
                    </a:lnTo>
                    <a:lnTo>
                      <a:pt x="509" y="1443"/>
                    </a:lnTo>
                    <a:lnTo>
                      <a:pt x="482" y="1430"/>
                    </a:lnTo>
                    <a:lnTo>
                      <a:pt x="455" y="1417"/>
                    </a:lnTo>
                    <a:lnTo>
                      <a:pt x="415" y="1390"/>
                    </a:lnTo>
                    <a:lnTo>
                      <a:pt x="374" y="1376"/>
                    </a:lnTo>
                    <a:lnTo>
                      <a:pt x="401" y="1365"/>
                    </a:lnTo>
                    <a:lnTo>
                      <a:pt x="401" y="1284"/>
                    </a:lnTo>
                    <a:lnTo>
                      <a:pt x="361" y="1271"/>
                    </a:lnTo>
                    <a:lnTo>
                      <a:pt x="349" y="1230"/>
                    </a:lnTo>
                    <a:lnTo>
                      <a:pt x="336" y="1190"/>
                    </a:lnTo>
                    <a:lnTo>
                      <a:pt x="296" y="1204"/>
                    </a:lnTo>
                    <a:lnTo>
                      <a:pt x="296" y="1150"/>
                    </a:lnTo>
                    <a:lnTo>
                      <a:pt x="309" y="1136"/>
                    </a:lnTo>
                    <a:lnTo>
                      <a:pt x="269" y="1096"/>
                    </a:lnTo>
                    <a:lnTo>
                      <a:pt x="269" y="1029"/>
                    </a:lnTo>
                    <a:lnTo>
                      <a:pt x="296" y="1017"/>
                    </a:lnTo>
                    <a:lnTo>
                      <a:pt x="255" y="950"/>
                    </a:lnTo>
                    <a:lnTo>
                      <a:pt x="215" y="910"/>
                    </a:lnTo>
                    <a:lnTo>
                      <a:pt x="148" y="816"/>
                    </a:lnTo>
                    <a:lnTo>
                      <a:pt x="148" y="776"/>
                    </a:lnTo>
                    <a:lnTo>
                      <a:pt x="161" y="735"/>
                    </a:lnTo>
                    <a:lnTo>
                      <a:pt x="188" y="682"/>
                    </a:lnTo>
                    <a:lnTo>
                      <a:pt x="175" y="643"/>
                    </a:lnTo>
                    <a:lnTo>
                      <a:pt x="134" y="616"/>
                    </a:lnTo>
                    <a:lnTo>
                      <a:pt x="81" y="589"/>
                    </a:lnTo>
                    <a:lnTo>
                      <a:pt x="27" y="522"/>
                    </a:lnTo>
                    <a:lnTo>
                      <a:pt x="27" y="455"/>
                    </a:lnTo>
                    <a:lnTo>
                      <a:pt x="0" y="455"/>
                    </a:lnTo>
                    <a:lnTo>
                      <a:pt x="27" y="415"/>
                    </a:lnTo>
                    <a:lnTo>
                      <a:pt x="40" y="415"/>
                    </a:lnTo>
                    <a:lnTo>
                      <a:pt x="40" y="361"/>
                    </a:lnTo>
                    <a:lnTo>
                      <a:pt x="54" y="348"/>
                    </a:lnTo>
                    <a:lnTo>
                      <a:pt x="67" y="348"/>
                    </a:lnTo>
                    <a:lnTo>
                      <a:pt x="67" y="334"/>
                    </a:lnTo>
                    <a:lnTo>
                      <a:pt x="94" y="334"/>
                    </a:lnTo>
                    <a:lnTo>
                      <a:pt x="94" y="309"/>
                    </a:lnTo>
                    <a:lnTo>
                      <a:pt x="81" y="282"/>
                    </a:lnTo>
                    <a:lnTo>
                      <a:pt x="107" y="296"/>
                    </a:lnTo>
                    <a:lnTo>
                      <a:pt x="134" y="296"/>
                    </a:lnTo>
                    <a:lnTo>
                      <a:pt x="134" y="269"/>
                    </a:lnTo>
                    <a:lnTo>
                      <a:pt x="121" y="256"/>
                    </a:lnTo>
                    <a:lnTo>
                      <a:pt x="121" y="242"/>
                    </a:lnTo>
                    <a:lnTo>
                      <a:pt x="125" y="242"/>
                    </a:lnTo>
                    <a:lnTo>
                      <a:pt x="129" y="242"/>
                    </a:lnTo>
                    <a:lnTo>
                      <a:pt x="131" y="242"/>
                    </a:lnTo>
                    <a:lnTo>
                      <a:pt x="132" y="242"/>
                    </a:lnTo>
                    <a:lnTo>
                      <a:pt x="134" y="242"/>
                    </a:lnTo>
                    <a:lnTo>
                      <a:pt x="175" y="215"/>
                    </a:lnTo>
                    <a:lnTo>
                      <a:pt x="202" y="188"/>
                    </a:lnTo>
                    <a:lnTo>
                      <a:pt x="269" y="202"/>
                    </a:lnTo>
                    <a:lnTo>
                      <a:pt x="269" y="229"/>
                    </a:lnTo>
                    <a:lnTo>
                      <a:pt x="242" y="242"/>
                    </a:lnTo>
                    <a:lnTo>
                      <a:pt x="269" y="269"/>
                    </a:lnTo>
                    <a:lnTo>
                      <a:pt x="296" y="269"/>
                    </a:lnTo>
                    <a:lnTo>
                      <a:pt x="336" y="256"/>
                    </a:lnTo>
                    <a:lnTo>
                      <a:pt x="388" y="269"/>
                    </a:lnTo>
                    <a:lnTo>
                      <a:pt x="442" y="256"/>
                    </a:lnTo>
                    <a:lnTo>
                      <a:pt x="468" y="242"/>
                    </a:lnTo>
                    <a:lnTo>
                      <a:pt x="549" y="256"/>
                    </a:lnTo>
                    <a:lnTo>
                      <a:pt x="551" y="256"/>
                    </a:lnTo>
                    <a:lnTo>
                      <a:pt x="555" y="256"/>
                    </a:lnTo>
                    <a:lnTo>
                      <a:pt x="557" y="257"/>
                    </a:lnTo>
                    <a:lnTo>
                      <a:pt x="562" y="257"/>
                    </a:lnTo>
                    <a:lnTo>
                      <a:pt x="566" y="259"/>
                    </a:lnTo>
                    <a:lnTo>
                      <a:pt x="578" y="263"/>
                    </a:lnTo>
                    <a:lnTo>
                      <a:pt x="589" y="267"/>
                    </a:lnTo>
                    <a:lnTo>
                      <a:pt x="599" y="271"/>
                    </a:lnTo>
                    <a:lnTo>
                      <a:pt x="605" y="275"/>
                    </a:lnTo>
                    <a:lnTo>
                      <a:pt x="609" y="277"/>
                    </a:lnTo>
                    <a:lnTo>
                      <a:pt x="612" y="279"/>
                    </a:lnTo>
                    <a:lnTo>
                      <a:pt x="616" y="282"/>
                    </a:lnTo>
                    <a:lnTo>
                      <a:pt x="618" y="282"/>
                    </a:lnTo>
                    <a:lnTo>
                      <a:pt x="624" y="282"/>
                    </a:lnTo>
                    <a:lnTo>
                      <a:pt x="628" y="284"/>
                    </a:lnTo>
                    <a:lnTo>
                      <a:pt x="633" y="286"/>
                    </a:lnTo>
                    <a:lnTo>
                      <a:pt x="641" y="288"/>
                    </a:lnTo>
                    <a:lnTo>
                      <a:pt x="647" y="290"/>
                    </a:lnTo>
                    <a:lnTo>
                      <a:pt x="660" y="296"/>
                    </a:lnTo>
                    <a:lnTo>
                      <a:pt x="668" y="298"/>
                    </a:lnTo>
                    <a:lnTo>
                      <a:pt x="674" y="300"/>
                    </a:lnTo>
                    <a:lnTo>
                      <a:pt x="680" y="302"/>
                    </a:lnTo>
                    <a:lnTo>
                      <a:pt x="685" y="303"/>
                    </a:lnTo>
                    <a:lnTo>
                      <a:pt x="689" y="305"/>
                    </a:lnTo>
                    <a:lnTo>
                      <a:pt x="693" y="307"/>
                    </a:lnTo>
                    <a:lnTo>
                      <a:pt x="695" y="307"/>
                    </a:lnTo>
                    <a:lnTo>
                      <a:pt x="697" y="309"/>
                    </a:lnTo>
                    <a:lnTo>
                      <a:pt x="737" y="334"/>
                    </a:lnTo>
                    <a:lnTo>
                      <a:pt x="802" y="348"/>
                    </a:lnTo>
                    <a:lnTo>
                      <a:pt x="843" y="348"/>
                    </a:lnTo>
                    <a:lnTo>
                      <a:pt x="896" y="361"/>
                    </a:lnTo>
                    <a:lnTo>
                      <a:pt x="950" y="388"/>
                    </a:lnTo>
                    <a:lnTo>
                      <a:pt x="977" y="415"/>
                    </a:lnTo>
                    <a:lnTo>
                      <a:pt x="1004" y="442"/>
                    </a:lnTo>
                    <a:lnTo>
                      <a:pt x="1017" y="522"/>
                    </a:lnTo>
                    <a:lnTo>
                      <a:pt x="1004" y="616"/>
                    </a:lnTo>
                    <a:lnTo>
                      <a:pt x="977" y="643"/>
                    </a:lnTo>
                    <a:lnTo>
                      <a:pt x="950" y="695"/>
                    </a:lnTo>
                    <a:lnTo>
                      <a:pt x="896" y="735"/>
                    </a:lnTo>
                    <a:lnTo>
                      <a:pt x="829" y="749"/>
                    </a:lnTo>
                    <a:lnTo>
                      <a:pt x="764" y="749"/>
                    </a:lnTo>
                    <a:lnTo>
                      <a:pt x="724" y="749"/>
                    </a:lnTo>
                    <a:lnTo>
                      <a:pt x="670" y="776"/>
                    </a:lnTo>
                    <a:lnTo>
                      <a:pt x="630" y="749"/>
                    </a:lnTo>
                    <a:lnTo>
                      <a:pt x="562" y="749"/>
                    </a:lnTo>
                    <a:lnTo>
                      <a:pt x="509" y="735"/>
                    </a:lnTo>
                    <a:lnTo>
                      <a:pt x="455" y="735"/>
                    </a:lnTo>
                    <a:lnTo>
                      <a:pt x="415" y="708"/>
                    </a:lnTo>
                    <a:lnTo>
                      <a:pt x="374" y="708"/>
                    </a:lnTo>
                    <a:lnTo>
                      <a:pt x="415" y="749"/>
                    </a:lnTo>
                    <a:lnTo>
                      <a:pt x="455" y="762"/>
                    </a:lnTo>
                    <a:lnTo>
                      <a:pt x="549" y="816"/>
                    </a:lnTo>
                    <a:lnTo>
                      <a:pt x="643" y="883"/>
                    </a:lnTo>
                    <a:lnTo>
                      <a:pt x="643" y="885"/>
                    </a:lnTo>
                    <a:lnTo>
                      <a:pt x="643" y="887"/>
                    </a:lnTo>
                    <a:lnTo>
                      <a:pt x="643" y="889"/>
                    </a:lnTo>
                    <a:lnTo>
                      <a:pt x="643" y="893"/>
                    </a:lnTo>
                    <a:lnTo>
                      <a:pt x="643" y="896"/>
                    </a:lnTo>
                    <a:lnTo>
                      <a:pt x="643" y="906"/>
                    </a:lnTo>
                    <a:lnTo>
                      <a:pt x="643" y="916"/>
                    </a:lnTo>
                    <a:lnTo>
                      <a:pt x="643" y="927"/>
                    </a:lnTo>
                    <a:lnTo>
                      <a:pt x="643" y="939"/>
                    </a:lnTo>
                    <a:lnTo>
                      <a:pt x="643" y="950"/>
                    </a:lnTo>
                    <a:lnTo>
                      <a:pt x="643" y="960"/>
                    </a:lnTo>
                    <a:lnTo>
                      <a:pt x="643" y="964"/>
                    </a:lnTo>
                    <a:lnTo>
                      <a:pt x="643" y="967"/>
                    </a:lnTo>
                    <a:lnTo>
                      <a:pt x="643" y="971"/>
                    </a:lnTo>
                    <a:lnTo>
                      <a:pt x="643" y="973"/>
                    </a:lnTo>
                    <a:lnTo>
                      <a:pt x="643" y="975"/>
                    </a:lnTo>
                    <a:lnTo>
                      <a:pt x="643" y="977"/>
                    </a:lnTo>
                    <a:lnTo>
                      <a:pt x="683" y="1029"/>
                    </a:lnTo>
                    <a:lnTo>
                      <a:pt x="710" y="1083"/>
                    </a:lnTo>
                    <a:lnTo>
                      <a:pt x="764" y="1136"/>
                    </a:lnTo>
                    <a:lnTo>
                      <a:pt x="791" y="1123"/>
                    </a:lnTo>
                    <a:lnTo>
                      <a:pt x="816" y="1110"/>
                    </a:lnTo>
                    <a:lnTo>
                      <a:pt x="843" y="1136"/>
                    </a:lnTo>
                    <a:lnTo>
                      <a:pt x="883" y="1163"/>
                    </a:lnTo>
                    <a:lnTo>
                      <a:pt x="950" y="1163"/>
                    </a:lnTo>
                    <a:lnTo>
                      <a:pt x="977" y="1163"/>
                    </a:lnTo>
                    <a:lnTo>
                      <a:pt x="977" y="1150"/>
                    </a:lnTo>
                    <a:lnTo>
                      <a:pt x="1004" y="1136"/>
                    </a:lnTo>
                    <a:lnTo>
                      <a:pt x="1004" y="1123"/>
                    </a:lnTo>
                    <a:lnTo>
                      <a:pt x="977" y="1083"/>
                    </a:lnTo>
                    <a:lnTo>
                      <a:pt x="950" y="1056"/>
                    </a:lnTo>
                    <a:lnTo>
                      <a:pt x="910" y="1069"/>
                    </a:lnTo>
                    <a:lnTo>
                      <a:pt x="856" y="1042"/>
                    </a:lnTo>
                    <a:lnTo>
                      <a:pt x="829" y="1004"/>
                    </a:lnTo>
                    <a:lnTo>
                      <a:pt x="829" y="937"/>
                    </a:lnTo>
                    <a:lnTo>
                      <a:pt x="870" y="937"/>
                    </a:lnTo>
                    <a:lnTo>
                      <a:pt x="910" y="964"/>
                    </a:lnTo>
                    <a:lnTo>
                      <a:pt x="977" y="964"/>
                    </a:lnTo>
                    <a:lnTo>
                      <a:pt x="1044" y="964"/>
                    </a:lnTo>
                    <a:lnTo>
                      <a:pt x="1098" y="977"/>
                    </a:lnTo>
                    <a:lnTo>
                      <a:pt x="1098" y="910"/>
                    </a:lnTo>
                    <a:lnTo>
                      <a:pt x="1138" y="896"/>
                    </a:lnTo>
                    <a:lnTo>
                      <a:pt x="1085" y="856"/>
                    </a:lnTo>
                    <a:lnTo>
                      <a:pt x="1017" y="776"/>
                    </a:lnTo>
                    <a:lnTo>
                      <a:pt x="1044" y="735"/>
                    </a:lnTo>
                    <a:lnTo>
                      <a:pt x="1071" y="670"/>
                    </a:lnTo>
                    <a:lnTo>
                      <a:pt x="1111" y="630"/>
                    </a:lnTo>
                    <a:lnTo>
                      <a:pt x="1111" y="589"/>
                    </a:lnTo>
                    <a:lnTo>
                      <a:pt x="1111" y="549"/>
                    </a:lnTo>
                    <a:lnTo>
                      <a:pt x="1125" y="536"/>
                    </a:lnTo>
                    <a:lnTo>
                      <a:pt x="1179" y="549"/>
                    </a:lnTo>
                    <a:lnTo>
                      <a:pt x="1206" y="522"/>
                    </a:lnTo>
                    <a:lnTo>
                      <a:pt x="1271" y="549"/>
                    </a:lnTo>
                    <a:lnTo>
                      <a:pt x="1298" y="549"/>
                    </a:lnTo>
                    <a:lnTo>
                      <a:pt x="1271" y="509"/>
                    </a:lnTo>
                    <a:lnTo>
                      <a:pt x="1271" y="442"/>
                    </a:lnTo>
                    <a:lnTo>
                      <a:pt x="1244" y="415"/>
                    </a:lnTo>
                    <a:lnTo>
                      <a:pt x="1230" y="388"/>
                    </a:lnTo>
                    <a:lnTo>
                      <a:pt x="1206" y="374"/>
                    </a:lnTo>
                    <a:lnTo>
                      <a:pt x="1179" y="374"/>
                    </a:lnTo>
                    <a:lnTo>
                      <a:pt x="1165" y="334"/>
                    </a:lnTo>
                    <a:lnTo>
                      <a:pt x="1138" y="282"/>
                    </a:lnTo>
                    <a:lnTo>
                      <a:pt x="1125" y="242"/>
                    </a:lnTo>
                    <a:lnTo>
                      <a:pt x="1098" y="161"/>
                    </a:lnTo>
                    <a:lnTo>
                      <a:pt x="1004" y="121"/>
                    </a:lnTo>
                    <a:lnTo>
                      <a:pt x="1071" y="108"/>
                    </a:lnTo>
                    <a:lnTo>
                      <a:pt x="1125" y="94"/>
                    </a:lnTo>
                    <a:lnTo>
                      <a:pt x="1192" y="81"/>
                    </a:lnTo>
                    <a:lnTo>
                      <a:pt x="1257" y="108"/>
                    </a:lnTo>
                    <a:lnTo>
                      <a:pt x="1298" y="148"/>
                    </a:lnTo>
                    <a:lnTo>
                      <a:pt x="1284" y="175"/>
                    </a:lnTo>
                    <a:lnTo>
                      <a:pt x="1230" y="202"/>
                    </a:lnTo>
                    <a:lnTo>
                      <a:pt x="1219" y="242"/>
                    </a:lnTo>
                    <a:lnTo>
                      <a:pt x="1230" y="309"/>
                    </a:lnTo>
                    <a:lnTo>
                      <a:pt x="1298" y="323"/>
                    </a:lnTo>
                    <a:lnTo>
                      <a:pt x="1351" y="348"/>
                    </a:lnTo>
                    <a:lnTo>
                      <a:pt x="1365" y="334"/>
                    </a:lnTo>
                    <a:lnTo>
                      <a:pt x="1367" y="334"/>
                    </a:lnTo>
                    <a:lnTo>
                      <a:pt x="1369" y="334"/>
                    </a:lnTo>
                    <a:lnTo>
                      <a:pt x="1371" y="332"/>
                    </a:lnTo>
                    <a:lnTo>
                      <a:pt x="1374" y="330"/>
                    </a:lnTo>
                    <a:lnTo>
                      <a:pt x="1378" y="330"/>
                    </a:lnTo>
                    <a:lnTo>
                      <a:pt x="1386" y="327"/>
                    </a:lnTo>
                    <a:lnTo>
                      <a:pt x="1396" y="323"/>
                    </a:lnTo>
                    <a:lnTo>
                      <a:pt x="1405" y="319"/>
                    </a:lnTo>
                    <a:lnTo>
                      <a:pt x="1413" y="313"/>
                    </a:lnTo>
                    <a:lnTo>
                      <a:pt x="1417" y="311"/>
                    </a:lnTo>
                    <a:lnTo>
                      <a:pt x="1419" y="309"/>
                    </a:lnTo>
                    <a:lnTo>
                      <a:pt x="1421" y="307"/>
                    </a:lnTo>
                    <a:lnTo>
                      <a:pt x="1424" y="307"/>
                    </a:lnTo>
                    <a:lnTo>
                      <a:pt x="1428" y="303"/>
                    </a:lnTo>
                    <a:lnTo>
                      <a:pt x="1434" y="300"/>
                    </a:lnTo>
                    <a:lnTo>
                      <a:pt x="1438" y="296"/>
                    </a:lnTo>
                    <a:lnTo>
                      <a:pt x="1440" y="290"/>
                    </a:lnTo>
                    <a:lnTo>
                      <a:pt x="1444" y="286"/>
                    </a:lnTo>
                    <a:lnTo>
                      <a:pt x="1445" y="282"/>
                    </a:lnTo>
                    <a:lnTo>
                      <a:pt x="1419" y="229"/>
                    </a:lnTo>
                    <a:lnTo>
                      <a:pt x="1405" y="175"/>
                    </a:lnTo>
                    <a:lnTo>
                      <a:pt x="1405" y="135"/>
                    </a:lnTo>
                    <a:lnTo>
                      <a:pt x="1432" y="121"/>
                    </a:lnTo>
                    <a:lnTo>
                      <a:pt x="1432" y="67"/>
                    </a:lnTo>
                    <a:lnTo>
                      <a:pt x="1486" y="0"/>
                    </a:lnTo>
                    <a:lnTo>
                      <a:pt x="1660" y="269"/>
                    </a:lnTo>
                    <a:lnTo>
                      <a:pt x="1607" y="361"/>
                    </a:lnTo>
                    <a:lnTo>
                      <a:pt x="1699" y="509"/>
                    </a:lnTo>
                    <a:lnTo>
                      <a:pt x="1739" y="482"/>
                    </a:lnTo>
                    <a:lnTo>
                      <a:pt x="1820" y="509"/>
                    </a:lnTo>
                    <a:lnTo>
                      <a:pt x="1847" y="509"/>
                    </a:lnTo>
                    <a:lnTo>
                      <a:pt x="1847" y="563"/>
                    </a:lnTo>
                    <a:lnTo>
                      <a:pt x="1806" y="589"/>
                    </a:lnTo>
                    <a:lnTo>
                      <a:pt x="1793" y="630"/>
                    </a:lnTo>
                    <a:lnTo>
                      <a:pt x="1766" y="657"/>
                    </a:lnTo>
                    <a:lnTo>
                      <a:pt x="1766" y="695"/>
                    </a:lnTo>
                    <a:lnTo>
                      <a:pt x="1726" y="695"/>
                    </a:lnTo>
                    <a:lnTo>
                      <a:pt x="1553" y="816"/>
                    </a:lnTo>
                    <a:lnTo>
                      <a:pt x="1593" y="829"/>
                    </a:lnTo>
                    <a:lnTo>
                      <a:pt x="1685" y="829"/>
                    </a:lnTo>
                    <a:lnTo>
                      <a:pt x="1712" y="856"/>
                    </a:lnTo>
                    <a:lnTo>
                      <a:pt x="1739" y="896"/>
                    </a:lnTo>
                    <a:lnTo>
                      <a:pt x="1793" y="910"/>
                    </a:lnTo>
                    <a:lnTo>
                      <a:pt x="1806" y="964"/>
                    </a:lnTo>
                    <a:lnTo>
                      <a:pt x="1847" y="1029"/>
                    </a:lnTo>
                    <a:lnTo>
                      <a:pt x="1900" y="1056"/>
                    </a:lnTo>
                    <a:lnTo>
                      <a:pt x="1900" y="1029"/>
                    </a:lnTo>
                    <a:lnTo>
                      <a:pt x="1954" y="1004"/>
                    </a:lnTo>
                    <a:lnTo>
                      <a:pt x="1927" y="977"/>
                    </a:lnTo>
                    <a:lnTo>
                      <a:pt x="1900" y="937"/>
                    </a:lnTo>
                    <a:lnTo>
                      <a:pt x="1914" y="896"/>
                    </a:lnTo>
                    <a:lnTo>
                      <a:pt x="1995" y="870"/>
                    </a:lnTo>
                    <a:lnTo>
                      <a:pt x="2035" y="991"/>
                    </a:lnTo>
                    <a:lnTo>
                      <a:pt x="2021" y="1004"/>
                    </a:lnTo>
                    <a:lnTo>
                      <a:pt x="2062" y="1083"/>
                    </a:lnTo>
                    <a:lnTo>
                      <a:pt x="2114" y="1069"/>
                    </a:lnTo>
                    <a:lnTo>
                      <a:pt x="2114" y="1150"/>
                    </a:lnTo>
                    <a:lnTo>
                      <a:pt x="2089" y="1190"/>
                    </a:lnTo>
                    <a:lnTo>
                      <a:pt x="2089" y="1244"/>
                    </a:lnTo>
                    <a:lnTo>
                      <a:pt x="2048" y="1244"/>
                    </a:lnTo>
                    <a:lnTo>
                      <a:pt x="2021" y="1244"/>
                    </a:lnTo>
                    <a:lnTo>
                      <a:pt x="1981" y="1271"/>
                    </a:lnTo>
                    <a:lnTo>
                      <a:pt x="2008" y="1417"/>
                    </a:lnTo>
                    <a:lnTo>
                      <a:pt x="1981" y="1443"/>
                    </a:lnTo>
                    <a:lnTo>
                      <a:pt x="2021" y="1443"/>
                    </a:lnTo>
                    <a:lnTo>
                      <a:pt x="2048" y="1430"/>
                    </a:lnTo>
                    <a:lnTo>
                      <a:pt x="2075" y="1484"/>
                    </a:lnTo>
                    <a:lnTo>
                      <a:pt x="2100" y="1484"/>
                    </a:lnTo>
                    <a:lnTo>
                      <a:pt x="2181" y="1564"/>
                    </a:lnTo>
                    <a:lnTo>
                      <a:pt x="2194" y="1605"/>
                    </a:lnTo>
                    <a:lnTo>
                      <a:pt x="2181" y="1645"/>
                    </a:lnTo>
                    <a:lnTo>
                      <a:pt x="2154" y="1737"/>
                    </a:lnTo>
                    <a:lnTo>
                      <a:pt x="2167" y="1791"/>
                    </a:lnTo>
                    <a:lnTo>
                      <a:pt x="2208" y="1791"/>
                    </a:lnTo>
                    <a:lnTo>
                      <a:pt x="2288" y="1750"/>
                    </a:lnTo>
                    <a:lnTo>
                      <a:pt x="2315" y="1750"/>
                    </a:lnTo>
                    <a:lnTo>
                      <a:pt x="2315" y="1818"/>
                    </a:lnTo>
                    <a:lnTo>
                      <a:pt x="2261" y="1871"/>
                    </a:lnTo>
                    <a:lnTo>
                      <a:pt x="2302" y="1912"/>
                    </a:lnTo>
                    <a:lnTo>
                      <a:pt x="2329" y="1965"/>
                    </a:lnTo>
                    <a:lnTo>
                      <a:pt x="2355" y="1952"/>
                    </a:lnTo>
                    <a:lnTo>
                      <a:pt x="2396" y="1952"/>
                    </a:lnTo>
                    <a:lnTo>
                      <a:pt x="2396" y="1912"/>
                    </a:lnTo>
                    <a:lnTo>
                      <a:pt x="2423" y="1885"/>
                    </a:lnTo>
                    <a:lnTo>
                      <a:pt x="2449" y="1831"/>
                    </a:lnTo>
                    <a:lnTo>
                      <a:pt x="2476" y="1804"/>
                    </a:lnTo>
                    <a:lnTo>
                      <a:pt x="2490" y="1777"/>
                    </a:lnTo>
                    <a:lnTo>
                      <a:pt x="2517" y="1804"/>
                    </a:lnTo>
                    <a:lnTo>
                      <a:pt x="2542" y="1804"/>
                    </a:lnTo>
                    <a:lnTo>
                      <a:pt x="2609" y="1804"/>
                    </a:lnTo>
                    <a:lnTo>
                      <a:pt x="2649" y="1845"/>
                    </a:lnTo>
                    <a:lnTo>
                      <a:pt x="2595" y="1898"/>
                    </a:lnTo>
                    <a:lnTo>
                      <a:pt x="2582" y="2006"/>
                    </a:lnTo>
                    <a:lnTo>
                      <a:pt x="2555" y="2098"/>
                    </a:lnTo>
                    <a:lnTo>
                      <a:pt x="2542" y="2138"/>
                    </a:lnTo>
                    <a:lnTo>
                      <a:pt x="2555" y="2178"/>
                    </a:lnTo>
                    <a:lnTo>
                      <a:pt x="2582" y="2165"/>
                    </a:lnTo>
                    <a:lnTo>
                      <a:pt x="2609" y="2205"/>
                    </a:lnTo>
                    <a:lnTo>
                      <a:pt x="2609" y="2259"/>
                    </a:lnTo>
                    <a:lnTo>
                      <a:pt x="2568" y="2259"/>
                    </a:lnTo>
                    <a:lnTo>
                      <a:pt x="2595" y="2340"/>
                    </a:lnTo>
                    <a:lnTo>
                      <a:pt x="2622" y="2286"/>
                    </a:lnTo>
                    <a:lnTo>
                      <a:pt x="2649" y="2259"/>
                    </a:lnTo>
                    <a:lnTo>
                      <a:pt x="2689" y="2259"/>
                    </a:lnTo>
                    <a:lnTo>
                      <a:pt x="2716" y="2246"/>
                    </a:lnTo>
                    <a:lnTo>
                      <a:pt x="2716" y="2205"/>
                    </a:lnTo>
                    <a:lnTo>
                      <a:pt x="2730" y="2178"/>
                    </a:lnTo>
                    <a:lnTo>
                      <a:pt x="2757" y="2178"/>
                    </a:lnTo>
                    <a:lnTo>
                      <a:pt x="2810" y="2192"/>
                    </a:lnTo>
                    <a:lnTo>
                      <a:pt x="2837" y="2178"/>
                    </a:lnTo>
                    <a:lnTo>
                      <a:pt x="2891" y="2178"/>
                    </a:lnTo>
                    <a:lnTo>
                      <a:pt x="2904" y="2272"/>
                    </a:lnTo>
                    <a:lnTo>
                      <a:pt x="2904" y="2299"/>
                    </a:lnTo>
                    <a:lnTo>
                      <a:pt x="2837" y="2326"/>
                    </a:lnTo>
                    <a:lnTo>
                      <a:pt x="2837" y="2367"/>
                    </a:lnTo>
                    <a:lnTo>
                      <a:pt x="2797" y="2393"/>
                    </a:lnTo>
                    <a:lnTo>
                      <a:pt x="2810" y="2432"/>
                    </a:lnTo>
                    <a:lnTo>
                      <a:pt x="2757" y="2472"/>
                    </a:lnTo>
                    <a:lnTo>
                      <a:pt x="2797" y="2485"/>
                    </a:lnTo>
                    <a:lnTo>
                      <a:pt x="2851" y="2512"/>
                    </a:lnTo>
                    <a:lnTo>
                      <a:pt x="2878" y="2526"/>
                    </a:lnTo>
                    <a:lnTo>
                      <a:pt x="2878" y="2566"/>
                    </a:lnTo>
                    <a:lnTo>
                      <a:pt x="2945" y="2566"/>
                    </a:lnTo>
                    <a:lnTo>
                      <a:pt x="2997" y="2553"/>
                    </a:lnTo>
                    <a:lnTo>
                      <a:pt x="3104" y="2553"/>
                    </a:lnTo>
                    <a:lnTo>
                      <a:pt x="3171" y="2539"/>
                    </a:lnTo>
                    <a:lnTo>
                      <a:pt x="3198" y="2566"/>
                    </a:lnTo>
                    <a:lnTo>
                      <a:pt x="3185" y="2606"/>
                    </a:lnTo>
                    <a:lnTo>
                      <a:pt x="3185" y="2660"/>
                    </a:lnTo>
                    <a:lnTo>
                      <a:pt x="3171" y="2687"/>
                    </a:lnTo>
                    <a:lnTo>
                      <a:pt x="3144" y="2727"/>
                    </a:lnTo>
                    <a:lnTo>
                      <a:pt x="3131" y="2754"/>
                    </a:lnTo>
                    <a:lnTo>
                      <a:pt x="3144" y="2793"/>
                    </a:lnTo>
                    <a:lnTo>
                      <a:pt x="3131" y="2819"/>
                    </a:lnTo>
                    <a:lnTo>
                      <a:pt x="3118" y="2860"/>
                    </a:lnTo>
                    <a:lnTo>
                      <a:pt x="3091" y="2873"/>
                    </a:lnTo>
                    <a:lnTo>
                      <a:pt x="3171" y="2967"/>
                    </a:lnTo>
                    <a:lnTo>
                      <a:pt x="3144" y="3034"/>
                    </a:lnTo>
                    <a:lnTo>
                      <a:pt x="3118" y="3034"/>
                    </a:lnTo>
                    <a:lnTo>
                      <a:pt x="3064" y="2994"/>
                    </a:lnTo>
                    <a:lnTo>
                      <a:pt x="2997" y="2981"/>
                    </a:lnTo>
                    <a:lnTo>
                      <a:pt x="2970" y="3021"/>
                    </a:lnTo>
                    <a:lnTo>
                      <a:pt x="2997" y="3034"/>
                    </a:lnTo>
                    <a:lnTo>
                      <a:pt x="2997" y="3075"/>
                    </a:lnTo>
                    <a:lnTo>
                      <a:pt x="2970" y="3102"/>
                    </a:lnTo>
                    <a:lnTo>
                      <a:pt x="3010" y="3194"/>
                    </a:lnTo>
                    <a:lnTo>
                      <a:pt x="3064" y="3220"/>
                    </a:lnTo>
                    <a:lnTo>
                      <a:pt x="3050" y="3247"/>
                    </a:lnTo>
                    <a:lnTo>
                      <a:pt x="3064" y="3368"/>
                    </a:lnTo>
                    <a:lnTo>
                      <a:pt x="3131" y="3355"/>
                    </a:lnTo>
                    <a:lnTo>
                      <a:pt x="3185" y="3368"/>
                    </a:lnTo>
                    <a:lnTo>
                      <a:pt x="3171" y="3409"/>
                    </a:lnTo>
                    <a:lnTo>
                      <a:pt x="3225" y="3435"/>
                    </a:lnTo>
                    <a:lnTo>
                      <a:pt x="3238" y="3422"/>
                    </a:lnTo>
                    <a:lnTo>
                      <a:pt x="3279" y="3395"/>
                    </a:lnTo>
                    <a:lnTo>
                      <a:pt x="3319" y="3382"/>
                    </a:lnTo>
                    <a:lnTo>
                      <a:pt x="3386" y="3395"/>
                    </a:lnTo>
                    <a:lnTo>
                      <a:pt x="3452" y="3449"/>
                    </a:lnTo>
                    <a:lnTo>
                      <a:pt x="3492" y="3487"/>
                    </a:lnTo>
                    <a:lnTo>
                      <a:pt x="3452" y="3514"/>
                    </a:lnTo>
                    <a:lnTo>
                      <a:pt x="3492" y="3514"/>
                    </a:lnTo>
                    <a:lnTo>
                      <a:pt x="3559" y="3514"/>
                    </a:lnTo>
                    <a:lnTo>
                      <a:pt x="3546" y="3635"/>
                    </a:lnTo>
                    <a:lnTo>
                      <a:pt x="3519" y="3702"/>
                    </a:lnTo>
                    <a:lnTo>
                      <a:pt x="3465" y="3756"/>
                    </a:lnTo>
                    <a:lnTo>
                      <a:pt x="3465" y="3821"/>
                    </a:lnTo>
                    <a:lnTo>
                      <a:pt x="3492" y="3915"/>
                    </a:lnTo>
                    <a:lnTo>
                      <a:pt x="3452" y="3929"/>
                    </a:lnTo>
                    <a:lnTo>
                      <a:pt x="3452" y="3996"/>
                    </a:lnTo>
                    <a:lnTo>
                      <a:pt x="3519" y="4009"/>
                    </a:lnTo>
                    <a:lnTo>
                      <a:pt x="3599" y="4050"/>
                    </a:lnTo>
                    <a:lnTo>
                      <a:pt x="3599" y="4023"/>
                    </a:lnTo>
                    <a:lnTo>
                      <a:pt x="3640" y="3996"/>
                    </a:lnTo>
                    <a:lnTo>
                      <a:pt x="3626" y="4050"/>
                    </a:lnTo>
                    <a:lnTo>
                      <a:pt x="3653" y="4117"/>
                    </a:lnTo>
                    <a:lnTo>
                      <a:pt x="3680" y="4195"/>
                    </a:lnTo>
                    <a:lnTo>
                      <a:pt x="3707" y="4195"/>
                    </a:lnTo>
                    <a:lnTo>
                      <a:pt x="3747" y="4236"/>
                    </a:lnTo>
                    <a:lnTo>
                      <a:pt x="3893" y="4303"/>
                    </a:lnTo>
                    <a:lnTo>
                      <a:pt x="3906" y="4289"/>
                    </a:lnTo>
                    <a:lnTo>
                      <a:pt x="3933" y="4357"/>
                    </a:lnTo>
                    <a:lnTo>
                      <a:pt x="3893" y="4410"/>
                    </a:lnTo>
                    <a:lnTo>
                      <a:pt x="3906" y="4437"/>
                    </a:lnTo>
                    <a:lnTo>
                      <a:pt x="3880" y="4464"/>
                    </a:lnTo>
                    <a:lnTo>
                      <a:pt x="3828" y="4491"/>
                    </a:lnTo>
                    <a:lnTo>
                      <a:pt x="3801" y="4464"/>
                    </a:lnTo>
                    <a:lnTo>
                      <a:pt x="3734" y="4451"/>
                    </a:lnTo>
                    <a:lnTo>
                      <a:pt x="3707" y="4437"/>
                    </a:lnTo>
                    <a:lnTo>
                      <a:pt x="3653" y="4451"/>
                    </a:lnTo>
                    <a:lnTo>
                      <a:pt x="3599" y="4451"/>
                    </a:lnTo>
                    <a:lnTo>
                      <a:pt x="3519" y="4437"/>
                    </a:lnTo>
                    <a:lnTo>
                      <a:pt x="3532" y="4397"/>
                    </a:lnTo>
                    <a:lnTo>
                      <a:pt x="3492" y="4397"/>
                    </a:lnTo>
                    <a:lnTo>
                      <a:pt x="3465" y="4410"/>
                    </a:lnTo>
                    <a:lnTo>
                      <a:pt x="3452" y="4397"/>
                    </a:lnTo>
                    <a:lnTo>
                      <a:pt x="3400" y="4410"/>
                    </a:lnTo>
                    <a:lnTo>
                      <a:pt x="3386" y="4437"/>
                    </a:lnTo>
                    <a:lnTo>
                      <a:pt x="3359" y="4424"/>
                    </a:lnTo>
                    <a:lnTo>
                      <a:pt x="3265" y="4516"/>
                    </a:lnTo>
                    <a:lnTo>
                      <a:pt x="3238" y="4477"/>
                    </a:lnTo>
                    <a:lnTo>
                      <a:pt x="3185" y="4491"/>
                    </a:lnTo>
                    <a:lnTo>
                      <a:pt x="3104" y="4464"/>
                    </a:lnTo>
                    <a:lnTo>
                      <a:pt x="2931" y="4529"/>
                    </a:lnTo>
                    <a:lnTo>
                      <a:pt x="2851" y="4529"/>
                    </a:lnTo>
                    <a:lnTo>
                      <a:pt x="2757" y="4543"/>
                    </a:lnTo>
                    <a:lnTo>
                      <a:pt x="2743" y="4556"/>
                    </a:lnTo>
                    <a:lnTo>
                      <a:pt x="2730" y="4596"/>
                    </a:lnTo>
                    <a:lnTo>
                      <a:pt x="2703" y="4583"/>
                    </a:lnTo>
                    <a:lnTo>
                      <a:pt x="2609" y="4529"/>
                    </a:lnTo>
                    <a:lnTo>
                      <a:pt x="2503" y="4504"/>
                    </a:lnTo>
                    <a:lnTo>
                      <a:pt x="2409" y="4504"/>
                    </a:lnTo>
                    <a:lnTo>
                      <a:pt x="2382" y="4477"/>
                    </a:lnTo>
                    <a:lnTo>
                      <a:pt x="2355" y="4491"/>
                    </a:lnTo>
                    <a:lnTo>
                      <a:pt x="2288" y="4491"/>
                    </a:lnTo>
                    <a:lnTo>
                      <a:pt x="2261" y="4464"/>
                    </a:lnTo>
                    <a:lnTo>
                      <a:pt x="2194" y="4464"/>
                    </a:lnTo>
                    <a:lnTo>
                      <a:pt x="2194" y="4437"/>
                    </a:lnTo>
                    <a:lnTo>
                      <a:pt x="2194" y="4397"/>
                    </a:lnTo>
                    <a:lnTo>
                      <a:pt x="2248" y="4410"/>
                    </a:lnTo>
                    <a:lnTo>
                      <a:pt x="2275" y="4370"/>
                    </a:lnTo>
                    <a:lnTo>
                      <a:pt x="2261" y="4330"/>
                    </a:lnTo>
                    <a:lnTo>
                      <a:pt x="2288" y="4303"/>
                    </a:lnTo>
                    <a:lnTo>
                      <a:pt x="2275" y="4249"/>
                    </a:lnTo>
                    <a:lnTo>
                      <a:pt x="2315" y="4222"/>
                    </a:lnTo>
                    <a:lnTo>
                      <a:pt x="2302" y="4182"/>
                    </a:lnTo>
                    <a:lnTo>
                      <a:pt x="2248" y="4182"/>
                    </a:lnTo>
                    <a:lnTo>
                      <a:pt x="2208" y="4144"/>
                    </a:lnTo>
                    <a:lnTo>
                      <a:pt x="2248" y="4130"/>
                    </a:lnTo>
                    <a:lnTo>
                      <a:pt x="2275" y="4117"/>
                    </a:lnTo>
                    <a:lnTo>
                      <a:pt x="2288" y="4117"/>
                    </a:lnTo>
                    <a:lnTo>
                      <a:pt x="2302" y="4103"/>
                    </a:lnTo>
                    <a:lnTo>
                      <a:pt x="2275" y="4076"/>
                    </a:lnTo>
                    <a:lnTo>
                      <a:pt x="2329" y="4036"/>
                    </a:lnTo>
                    <a:lnTo>
                      <a:pt x="2369" y="4023"/>
                    </a:lnTo>
                    <a:lnTo>
                      <a:pt x="2355" y="3996"/>
                    </a:lnTo>
                    <a:lnTo>
                      <a:pt x="2329" y="3969"/>
                    </a:lnTo>
                    <a:lnTo>
                      <a:pt x="2275" y="4023"/>
                    </a:lnTo>
                    <a:lnTo>
                      <a:pt x="2234" y="4036"/>
                    </a:lnTo>
                    <a:lnTo>
                      <a:pt x="2234" y="4009"/>
                    </a:lnTo>
                    <a:lnTo>
                      <a:pt x="2221" y="3982"/>
                    </a:lnTo>
                    <a:lnTo>
                      <a:pt x="2221" y="3942"/>
                    </a:lnTo>
                    <a:lnTo>
                      <a:pt x="2248" y="3902"/>
                    </a:lnTo>
                    <a:lnTo>
                      <a:pt x="2275" y="3875"/>
                    </a:lnTo>
                    <a:lnTo>
                      <a:pt x="2329" y="3861"/>
                    </a:lnTo>
                    <a:lnTo>
                      <a:pt x="2369" y="3835"/>
                    </a:lnTo>
                    <a:lnTo>
                      <a:pt x="2355" y="3796"/>
                    </a:lnTo>
                    <a:lnTo>
                      <a:pt x="2355" y="3769"/>
                    </a:lnTo>
                    <a:lnTo>
                      <a:pt x="2342" y="3742"/>
                    </a:lnTo>
                    <a:lnTo>
                      <a:pt x="2302" y="3702"/>
                    </a:lnTo>
                    <a:lnTo>
                      <a:pt x="2302" y="3675"/>
                    </a:lnTo>
                    <a:lnTo>
                      <a:pt x="2261" y="3635"/>
                    </a:lnTo>
                    <a:lnTo>
                      <a:pt x="2275" y="3622"/>
                    </a:lnTo>
                    <a:lnTo>
                      <a:pt x="2302" y="3568"/>
                    </a:lnTo>
                    <a:lnTo>
                      <a:pt x="2275" y="3554"/>
                    </a:lnTo>
                    <a:lnTo>
                      <a:pt x="2288" y="3514"/>
                    </a:lnTo>
                    <a:lnTo>
                      <a:pt x="2234" y="3541"/>
                    </a:lnTo>
                    <a:lnTo>
                      <a:pt x="2194" y="3528"/>
                    </a:lnTo>
                    <a:lnTo>
                      <a:pt x="2167" y="3541"/>
                    </a:lnTo>
                    <a:lnTo>
                      <a:pt x="2140" y="3528"/>
                    </a:lnTo>
                    <a:lnTo>
                      <a:pt x="2100" y="3541"/>
                    </a:lnTo>
                    <a:lnTo>
                      <a:pt x="2098" y="3541"/>
                    </a:lnTo>
                    <a:lnTo>
                      <a:pt x="2096" y="3541"/>
                    </a:lnTo>
                    <a:lnTo>
                      <a:pt x="2092" y="3539"/>
                    </a:lnTo>
                    <a:lnTo>
                      <a:pt x="2089" y="3539"/>
                    </a:lnTo>
                    <a:lnTo>
                      <a:pt x="2083" y="3537"/>
                    </a:lnTo>
                    <a:lnTo>
                      <a:pt x="2073" y="3535"/>
                    </a:lnTo>
                    <a:lnTo>
                      <a:pt x="2062" y="3531"/>
                    </a:lnTo>
                    <a:lnTo>
                      <a:pt x="2050" y="3529"/>
                    </a:lnTo>
                    <a:lnTo>
                      <a:pt x="2044" y="3529"/>
                    </a:lnTo>
                    <a:lnTo>
                      <a:pt x="2041" y="3529"/>
                    </a:lnTo>
                    <a:lnTo>
                      <a:pt x="2037" y="3528"/>
                    </a:lnTo>
                    <a:lnTo>
                      <a:pt x="2035" y="3528"/>
                    </a:lnTo>
                    <a:lnTo>
                      <a:pt x="2031" y="3529"/>
                    </a:lnTo>
                    <a:lnTo>
                      <a:pt x="2029" y="3529"/>
                    </a:lnTo>
                    <a:lnTo>
                      <a:pt x="2027" y="3531"/>
                    </a:lnTo>
                    <a:lnTo>
                      <a:pt x="2025" y="3535"/>
                    </a:lnTo>
                    <a:lnTo>
                      <a:pt x="2023" y="3541"/>
                    </a:lnTo>
                    <a:lnTo>
                      <a:pt x="2021" y="3549"/>
                    </a:lnTo>
                    <a:lnTo>
                      <a:pt x="2021" y="3554"/>
                    </a:lnTo>
                    <a:lnTo>
                      <a:pt x="2021" y="3562"/>
                    </a:lnTo>
                    <a:lnTo>
                      <a:pt x="2021" y="3564"/>
                    </a:lnTo>
                    <a:lnTo>
                      <a:pt x="2021" y="3566"/>
                    </a:lnTo>
                    <a:lnTo>
                      <a:pt x="2021" y="3568"/>
                    </a:lnTo>
                    <a:lnTo>
                      <a:pt x="1954" y="3541"/>
                    </a:lnTo>
                    <a:lnTo>
                      <a:pt x="1941" y="3514"/>
                    </a:lnTo>
                    <a:lnTo>
                      <a:pt x="1900" y="3501"/>
                    </a:lnTo>
                    <a:lnTo>
                      <a:pt x="1900" y="3528"/>
                    </a:lnTo>
                    <a:lnTo>
                      <a:pt x="1860" y="3541"/>
                    </a:lnTo>
                    <a:lnTo>
                      <a:pt x="1847" y="3554"/>
                    </a:lnTo>
                    <a:lnTo>
                      <a:pt x="1806" y="3568"/>
                    </a:lnTo>
                    <a:lnTo>
                      <a:pt x="1739" y="3568"/>
                    </a:lnTo>
                    <a:lnTo>
                      <a:pt x="1712" y="3595"/>
                    </a:lnTo>
                    <a:lnTo>
                      <a:pt x="1685" y="3568"/>
                    </a:lnTo>
                    <a:lnTo>
                      <a:pt x="1672" y="3541"/>
                    </a:lnTo>
                    <a:lnTo>
                      <a:pt x="1647" y="3487"/>
                    </a:lnTo>
                    <a:lnTo>
                      <a:pt x="1607" y="3449"/>
                    </a:lnTo>
                    <a:lnTo>
                      <a:pt x="1553" y="3474"/>
                    </a:lnTo>
                    <a:lnTo>
                      <a:pt x="1513" y="3487"/>
                    </a:lnTo>
                    <a:lnTo>
                      <a:pt x="1499" y="3474"/>
                    </a:lnTo>
                    <a:lnTo>
                      <a:pt x="1472" y="3435"/>
                    </a:lnTo>
                    <a:lnTo>
                      <a:pt x="1472" y="3422"/>
                    </a:lnTo>
                    <a:lnTo>
                      <a:pt x="1486" y="3382"/>
                    </a:lnTo>
                    <a:lnTo>
                      <a:pt x="1445" y="3368"/>
                    </a:lnTo>
                    <a:lnTo>
                      <a:pt x="1419" y="3341"/>
                    </a:lnTo>
                    <a:lnTo>
                      <a:pt x="1378" y="3315"/>
                    </a:lnTo>
                    <a:lnTo>
                      <a:pt x="1325" y="3328"/>
                    </a:lnTo>
                    <a:lnTo>
                      <a:pt x="1284" y="3368"/>
                    </a:lnTo>
                    <a:lnTo>
                      <a:pt x="1244" y="3368"/>
                    </a:lnTo>
                    <a:lnTo>
                      <a:pt x="1244" y="3422"/>
                    </a:lnTo>
                    <a:lnTo>
                      <a:pt x="1206" y="3435"/>
                    </a:lnTo>
                    <a:lnTo>
                      <a:pt x="1179" y="3422"/>
                    </a:lnTo>
                    <a:lnTo>
                      <a:pt x="1192" y="3422"/>
                    </a:lnTo>
                    <a:lnTo>
                      <a:pt x="1152" y="3395"/>
                    </a:lnTo>
                    <a:lnTo>
                      <a:pt x="1152" y="3368"/>
                    </a:lnTo>
                    <a:lnTo>
                      <a:pt x="1125" y="3341"/>
                    </a:lnTo>
                    <a:lnTo>
                      <a:pt x="1125" y="3315"/>
                    </a:lnTo>
                    <a:lnTo>
                      <a:pt x="1085" y="3288"/>
                    </a:lnTo>
                    <a:lnTo>
                      <a:pt x="1085" y="3261"/>
                    </a:lnTo>
                    <a:lnTo>
                      <a:pt x="1098" y="3234"/>
                    </a:lnTo>
                    <a:lnTo>
                      <a:pt x="1125" y="3247"/>
                    </a:lnTo>
                    <a:lnTo>
                      <a:pt x="1165" y="3247"/>
                    </a:lnTo>
                    <a:lnTo>
                      <a:pt x="1179" y="3234"/>
                    </a:lnTo>
                    <a:lnTo>
                      <a:pt x="1219" y="3180"/>
                    </a:lnTo>
                    <a:lnTo>
                      <a:pt x="1206" y="3140"/>
                    </a:lnTo>
                    <a:lnTo>
                      <a:pt x="1179" y="3140"/>
                    </a:lnTo>
                    <a:lnTo>
                      <a:pt x="1165" y="3115"/>
                    </a:lnTo>
                    <a:lnTo>
                      <a:pt x="1125" y="3115"/>
                    </a:lnTo>
                    <a:lnTo>
                      <a:pt x="1098" y="3126"/>
                    </a:lnTo>
                    <a:lnTo>
                      <a:pt x="1085" y="3102"/>
                    </a:lnTo>
                    <a:lnTo>
                      <a:pt x="1071" y="3075"/>
                    </a:lnTo>
                    <a:lnTo>
                      <a:pt x="1031" y="3075"/>
                    </a:lnTo>
                    <a:lnTo>
                      <a:pt x="1004" y="3034"/>
                    </a:lnTo>
                    <a:lnTo>
                      <a:pt x="977" y="3021"/>
                    </a:lnTo>
                    <a:lnTo>
                      <a:pt x="991" y="3021"/>
                    </a:lnTo>
                    <a:lnTo>
                      <a:pt x="991" y="2994"/>
                    </a:lnTo>
                    <a:lnTo>
                      <a:pt x="923" y="2981"/>
                    </a:lnTo>
                    <a:lnTo>
                      <a:pt x="923" y="2967"/>
                    </a:lnTo>
                    <a:lnTo>
                      <a:pt x="937" y="2954"/>
                    </a:lnTo>
                    <a:lnTo>
                      <a:pt x="937" y="2913"/>
                    </a:lnTo>
                    <a:lnTo>
                      <a:pt x="910" y="2887"/>
                    </a:lnTo>
                    <a:lnTo>
                      <a:pt x="910" y="2833"/>
                    </a:lnTo>
                    <a:lnTo>
                      <a:pt x="883" y="2819"/>
                    </a:lnTo>
                    <a:lnTo>
                      <a:pt x="843" y="2806"/>
                    </a:lnTo>
                    <a:lnTo>
                      <a:pt x="791" y="2806"/>
                    </a:lnTo>
                    <a:lnTo>
                      <a:pt x="751" y="2860"/>
                    </a:lnTo>
                    <a:lnTo>
                      <a:pt x="724" y="2819"/>
                    </a:lnTo>
                    <a:lnTo>
                      <a:pt x="697" y="2806"/>
                    </a:lnTo>
                    <a:lnTo>
                      <a:pt x="670" y="2819"/>
                    </a:lnTo>
                    <a:lnTo>
                      <a:pt x="643" y="2806"/>
                    </a:lnTo>
                    <a:lnTo>
                      <a:pt x="616" y="2819"/>
                    </a:lnTo>
                    <a:lnTo>
                      <a:pt x="589" y="2806"/>
                    </a:lnTo>
                    <a:lnTo>
                      <a:pt x="589" y="2779"/>
                    </a:lnTo>
                    <a:lnTo>
                      <a:pt x="562" y="2741"/>
                    </a:lnTo>
                    <a:lnTo>
                      <a:pt x="536" y="2700"/>
                    </a:lnTo>
                    <a:lnTo>
                      <a:pt x="509" y="2700"/>
                    </a:lnTo>
                    <a:lnTo>
                      <a:pt x="509" y="2647"/>
                    </a:lnTo>
                    <a:lnTo>
                      <a:pt x="495" y="2593"/>
                    </a:lnTo>
                    <a:lnTo>
                      <a:pt x="455" y="2580"/>
                    </a:lnTo>
                    <a:lnTo>
                      <a:pt x="442" y="2580"/>
                    </a:lnTo>
                    <a:lnTo>
                      <a:pt x="455" y="2553"/>
                    </a:lnTo>
                    <a:lnTo>
                      <a:pt x="455" y="2512"/>
                    </a:lnTo>
                    <a:lnTo>
                      <a:pt x="468" y="2512"/>
                    </a:lnTo>
                    <a:lnTo>
                      <a:pt x="468" y="2499"/>
                    </a:lnTo>
                    <a:lnTo>
                      <a:pt x="428" y="2459"/>
                    </a:lnTo>
                    <a:lnTo>
                      <a:pt x="428" y="2407"/>
                    </a:lnTo>
                    <a:lnTo>
                      <a:pt x="388" y="2340"/>
                    </a:lnTo>
                    <a:lnTo>
                      <a:pt x="415" y="2326"/>
                    </a:lnTo>
                    <a:lnTo>
                      <a:pt x="415" y="2272"/>
                    </a:lnTo>
                    <a:lnTo>
                      <a:pt x="428" y="2259"/>
                    </a:lnTo>
                    <a:lnTo>
                      <a:pt x="442" y="2219"/>
                    </a:lnTo>
                    <a:lnTo>
                      <a:pt x="428" y="2205"/>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solidFill>
                    <a:prstClr val="black"/>
                  </a:solidFill>
                  <a:latin typeface="Corbel" panose="020B0503020204020204" pitchFamily="34" charset="0"/>
                </a:endParaRPr>
              </a:p>
            </p:txBody>
          </p:sp>
          <p:sp>
            <p:nvSpPr>
              <p:cNvPr id="91" name="Freeform 190">
                <a:extLst>
                  <a:ext uri="{FF2B5EF4-FFF2-40B4-BE49-F238E27FC236}">
                    <a16:creationId xmlns:a16="http://schemas.microsoft.com/office/drawing/2014/main" id="{1AFCC1E2-854B-BC33-67D2-4DBE59C47697}"/>
                  </a:ext>
                </a:extLst>
              </p:cNvPr>
              <p:cNvSpPr>
                <a:spLocks/>
              </p:cNvSpPr>
              <p:nvPr/>
            </p:nvSpPr>
            <p:spPr bwMode="gray">
              <a:xfrm>
                <a:off x="5354438" y="-802698"/>
                <a:ext cx="160" cy="101"/>
              </a:xfrm>
              <a:custGeom>
                <a:avLst/>
                <a:gdLst>
                  <a:gd name="T0" fmla="*/ 0 w 319"/>
                  <a:gd name="T1" fmla="*/ 2 h 201"/>
                  <a:gd name="T2" fmla="*/ 1 w 319"/>
                  <a:gd name="T3" fmla="*/ 2 h 201"/>
                  <a:gd name="T4" fmla="*/ 1 w 319"/>
                  <a:gd name="T5" fmla="*/ 2 h 201"/>
                  <a:gd name="T6" fmla="*/ 0 w 319"/>
                  <a:gd name="T7" fmla="*/ 2 h 201"/>
                  <a:gd name="T8" fmla="*/ 0 w 319"/>
                  <a:gd name="T9" fmla="*/ 2 h 201"/>
                  <a:gd name="T10" fmla="*/ 1 w 319"/>
                  <a:gd name="T11" fmla="*/ 1 h 201"/>
                  <a:gd name="T12" fmla="*/ 1 w 319"/>
                  <a:gd name="T13" fmla="*/ 1 h 201"/>
                  <a:gd name="T14" fmla="*/ 1 w 319"/>
                  <a:gd name="T15" fmla="*/ 1 h 201"/>
                  <a:gd name="T16" fmla="*/ 2 w 319"/>
                  <a:gd name="T17" fmla="*/ 1 h 201"/>
                  <a:gd name="T18" fmla="*/ 1 w 319"/>
                  <a:gd name="T19" fmla="*/ 1 h 201"/>
                  <a:gd name="T20" fmla="*/ 1 w 319"/>
                  <a:gd name="T21" fmla="*/ 1 h 201"/>
                  <a:gd name="T22" fmla="*/ 2 w 319"/>
                  <a:gd name="T23" fmla="*/ 1 h 201"/>
                  <a:gd name="T24" fmla="*/ 1 w 319"/>
                  <a:gd name="T25" fmla="*/ 0 h 201"/>
                  <a:gd name="T26" fmla="*/ 2 w 319"/>
                  <a:gd name="T27" fmla="*/ 0 h 201"/>
                  <a:gd name="T28" fmla="*/ 2 w 319"/>
                  <a:gd name="T29" fmla="*/ 1 h 201"/>
                  <a:gd name="T30" fmla="*/ 2 w 319"/>
                  <a:gd name="T31" fmla="*/ 1 h 201"/>
                  <a:gd name="T32" fmla="*/ 2 w 319"/>
                  <a:gd name="T33" fmla="*/ 1 h 201"/>
                  <a:gd name="T34" fmla="*/ 3 w 319"/>
                  <a:gd name="T35" fmla="*/ 1 h 201"/>
                  <a:gd name="T36" fmla="*/ 3 w 319"/>
                  <a:gd name="T37" fmla="*/ 1 h 201"/>
                  <a:gd name="T38" fmla="*/ 3 w 319"/>
                  <a:gd name="T39" fmla="*/ 1 h 201"/>
                  <a:gd name="T40" fmla="*/ 3 w 319"/>
                  <a:gd name="T41" fmla="*/ 2 h 201"/>
                  <a:gd name="T42" fmla="*/ 3 w 319"/>
                  <a:gd name="T43" fmla="*/ 2 h 201"/>
                  <a:gd name="T44" fmla="*/ 3 w 319"/>
                  <a:gd name="T45" fmla="*/ 2 h 201"/>
                  <a:gd name="T46" fmla="*/ 3 w 319"/>
                  <a:gd name="T47" fmla="*/ 2 h 201"/>
                  <a:gd name="T48" fmla="*/ 2 w 319"/>
                  <a:gd name="T49" fmla="*/ 2 h 201"/>
                  <a:gd name="T50" fmla="*/ 2 w 319"/>
                  <a:gd name="T51" fmla="*/ 2 h 201"/>
                  <a:gd name="T52" fmla="*/ 1 w 319"/>
                  <a:gd name="T53" fmla="*/ 2 h 201"/>
                  <a:gd name="T54" fmla="*/ 1 w 319"/>
                  <a:gd name="T55" fmla="*/ 2 h 201"/>
                  <a:gd name="T56" fmla="*/ 0 w 319"/>
                  <a:gd name="T57" fmla="*/ 2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9"/>
                  <a:gd name="T88" fmla="*/ 0 h 201"/>
                  <a:gd name="T89" fmla="*/ 319 w 319"/>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9" h="201">
                    <a:moveTo>
                      <a:pt x="0" y="188"/>
                    </a:moveTo>
                    <a:lnTo>
                      <a:pt x="13" y="174"/>
                    </a:lnTo>
                    <a:lnTo>
                      <a:pt x="54" y="147"/>
                    </a:lnTo>
                    <a:lnTo>
                      <a:pt x="0" y="161"/>
                    </a:lnTo>
                    <a:lnTo>
                      <a:pt x="0" y="134"/>
                    </a:lnTo>
                    <a:lnTo>
                      <a:pt x="13" y="94"/>
                    </a:lnTo>
                    <a:lnTo>
                      <a:pt x="54" y="67"/>
                    </a:lnTo>
                    <a:lnTo>
                      <a:pt x="105" y="94"/>
                    </a:lnTo>
                    <a:lnTo>
                      <a:pt x="132" y="67"/>
                    </a:lnTo>
                    <a:lnTo>
                      <a:pt x="119" y="40"/>
                    </a:lnTo>
                    <a:lnTo>
                      <a:pt x="119" y="26"/>
                    </a:lnTo>
                    <a:lnTo>
                      <a:pt x="132" y="13"/>
                    </a:lnTo>
                    <a:lnTo>
                      <a:pt x="119" y="0"/>
                    </a:lnTo>
                    <a:lnTo>
                      <a:pt x="159" y="0"/>
                    </a:lnTo>
                    <a:lnTo>
                      <a:pt x="146" y="26"/>
                    </a:lnTo>
                    <a:lnTo>
                      <a:pt x="200" y="40"/>
                    </a:lnTo>
                    <a:lnTo>
                      <a:pt x="240" y="40"/>
                    </a:lnTo>
                    <a:lnTo>
                      <a:pt x="294" y="40"/>
                    </a:lnTo>
                    <a:lnTo>
                      <a:pt x="319" y="80"/>
                    </a:lnTo>
                    <a:lnTo>
                      <a:pt x="305" y="120"/>
                    </a:lnTo>
                    <a:lnTo>
                      <a:pt x="319" y="147"/>
                    </a:lnTo>
                    <a:lnTo>
                      <a:pt x="305" y="161"/>
                    </a:lnTo>
                    <a:lnTo>
                      <a:pt x="294" y="161"/>
                    </a:lnTo>
                    <a:lnTo>
                      <a:pt x="280" y="174"/>
                    </a:lnTo>
                    <a:lnTo>
                      <a:pt x="240" y="174"/>
                    </a:lnTo>
                    <a:lnTo>
                      <a:pt x="200" y="188"/>
                    </a:lnTo>
                    <a:lnTo>
                      <a:pt x="119" y="188"/>
                    </a:lnTo>
                    <a:lnTo>
                      <a:pt x="105" y="201"/>
                    </a:lnTo>
                    <a:lnTo>
                      <a:pt x="0" y="188"/>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92" name="Freeform 191">
                <a:extLst>
                  <a:ext uri="{FF2B5EF4-FFF2-40B4-BE49-F238E27FC236}">
                    <a16:creationId xmlns:a16="http://schemas.microsoft.com/office/drawing/2014/main" id="{F41A9862-9DC5-7C61-F892-02E84816DF11}"/>
                  </a:ext>
                </a:extLst>
              </p:cNvPr>
              <p:cNvSpPr>
                <a:spLocks/>
              </p:cNvSpPr>
              <p:nvPr/>
            </p:nvSpPr>
            <p:spPr bwMode="gray">
              <a:xfrm>
                <a:off x="5354478" y="-802831"/>
                <a:ext cx="314" cy="247"/>
              </a:xfrm>
              <a:custGeom>
                <a:avLst/>
                <a:gdLst>
                  <a:gd name="T0" fmla="*/ 1 w 627"/>
                  <a:gd name="T1" fmla="*/ 1 h 495"/>
                  <a:gd name="T2" fmla="*/ 1 w 627"/>
                  <a:gd name="T3" fmla="*/ 1 h 495"/>
                  <a:gd name="T4" fmla="*/ 1 w 627"/>
                  <a:gd name="T5" fmla="*/ 1 h 495"/>
                  <a:gd name="T6" fmla="*/ 1 w 627"/>
                  <a:gd name="T7" fmla="*/ 1 h 495"/>
                  <a:gd name="T8" fmla="*/ 1 w 627"/>
                  <a:gd name="T9" fmla="*/ 0 h 495"/>
                  <a:gd name="T10" fmla="*/ 1 w 627"/>
                  <a:gd name="T11" fmla="*/ 0 h 495"/>
                  <a:gd name="T12" fmla="*/ 1 w 627"/>
                  <a:gd name="T13" fmla="*/ 0 h 495"/>
                  <a:gd name="T14" fmla="*/ 1 w 627"/>
                  <a:gd name="T15" fmla="*/ 0 h 495"/>
                  <a:gd name="T16" fmla="*/ 2 w 627"/>
                  <a:gd name="T17" fmla="*/ 0 h 495"/>
                  <a:gd name="T18" fmla="*/ 3 w 627"/>
                  <a:gd name="T19" fmla="*/ 0 h 495"/>
                  <a:gd name="T20" fmla="*/ 3 w 627"/>
                  <a:gd name="T21" fmla="*/ 0 h 495"/>
                  <a:gd name="T22" fmla="*/ 4 w 627"/>
                  <a:gd name="T23" fmla="*/ 0 h 495"/>
                  <a:gd name="T24" fmla="*/ 5 w 627"/>
                  <a:gd name="T25" fmla="*/ 0 h 495"/>
                  <a:gd name="T26" fmla="*/ 5 w 627"/>
                  <a:gd name="T27" fmla="*/ 0 h 495"/>
                  <a:gd name="T28" fmla="*/ 5 w 627"/>
                  <a:gd name="T29" fmla="*/ 1 h 495"/>
                  <a:gd name="T30" fmla="*/ 5 w 627"/>
                  <a:gd name="T31" fmla="*/ 1 h 495"/>
                  <a:gd name="T32" fmla="*/ 5 w 627"/>
                  <a:gd name="T33" fmla="*/ 1 h 495"/>
                  <a:gd name="T34" fmla="*/ 5 w 627"/>
                  <a:gd name="T35" fmla="*/ 2 h 495"/>
                  <a:gd name="T36" fmla="*/ 5 w 627"/>
                  <a:gd name="T37" fmla="*/ 2 h 495"/>
                  <a:gd name="T38" fmla="*/ 5 w 627"/>
                  <a:gd name="T39" fmla="*/ 3 h 495"/>
                  <a:gd name="T40" fmla="*/ 4 w 627"/>
                  <a:gd name="T41" fmla="*/ 3 h 495"/>
                  <a:gd name="T42" fmla="*/ 4 w 627"/>
                  <a:gd name="T43" fmla="*/ 3 h 495"/>
                  <a:gd name="T44" fmla="*/ 4 w 627"/>
                  <a:gd name="T45" fmla="*/ 3 h 495"/>
                  <a:gd name="T46" fmla="*/ 4 w 627"/>
                  <a:gd name="T47" fmla="*/ 3 h 495"/>
                  <a:gd name="T48" fmla="*/ 3 w 627"/>
                  <a:gd name="T49" fmla="*/ 3 h 495"/>
                  <a:gd name="T50" fmla="*/ 3 w 627"/>
                  <a:gd name="T51" fmla="*/ 3 h 495"/>
                  <a:gd name="T52" fmla="*/ 3 w 627"/>
                  <a:gd name="T53" fmla="*/ 3 h 495"/>
                  <a:gd name="T54" fmla="*/ 2 w 627"/>
                  <a:gd name="T55" fmla="*/ 3 h 495"/>
                  <a:gd name="T56" fmla="*/ 2 w 627"/>
                  <a:gd name="T57" fmla="*/ 2 h 495"/>
                  <a:gd name="T58" fmla="*/ 2 w 627"/>
                  <a:gd name="T59" fmla="*/ 2 h 495"/>
                  <a:gd name="T60" fmla="*/ 1 w 627"/>
                  <a:gd name="T61" fmla="*/ 2 h 495"/>
                  <a:gd name="T62" fmla="*/ 1 w 627"/>
                  <a:gd name="T63" fmla="*/ 2 h 495"/>
                  <a:gd name="T64" fmla="*/ 1 w 627"/>
                  <a:gd name="T65" fmla="*/ 2 h 4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7"/>
                  <a:gd name="T100" fmla="*/ 0 h 495"/>
                  <a:gd name="T101" fmla="*/ 627 w 627"/>
                  <a:gd name="T102" fmla="*/ 495 h 4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7" h="495">
                    <a:moveTo>
                      <a:pt x="40" y="267"/>
                    </a:moveTo>
                    <a:lnTo>
                      <a:pt x="26" y="228"/>
                    </a:lnTo>
                    <a:lnTo>
                      <a:pt x="26" y="215"/>
                    </a:lnTo>
                    <a:lnTo>
                      <a:pt x="13" y="188"/>
                    </a:lnTo>
                    <a:lnTo>
                      <a:pt x="0" y="161"/>
                    </a:lnTo>
                    <a:lnTo>
                      <a:pt x="5" y="151"/>
                    </a:lnTo>
                    <a:lnTo>
                      <a:pt x="9" y="142"/>
                    </a:lnTo>
                    <a:lnTo>
                      <a:pt x="15" y="132"/>
                    </a:lnTo>
                    <a:lnTo>
                      <a:pt x="19" y="125"/>
                    </a:lnTo>
                    <a:lnTo>
                      <a:pt x="23" y="117"/>
                    </a:lnTo>
                    <a:lnTo>
                      <a:pt x="25" y="111"/>
                    </a:lnTo>
                    <a:lnTo>
                      <a:pt x="26" y="109"/>
                    </a:lnTo>
                    <a:lnTo>
                      <a:pt x="26" y="107"/>
                    </a:lnTo>
                    <a:lnTo>
                      <a:pt x="80" y="67"/>
                    </a:lnTo>
                    <a:lnTo>
                      <a:pt x="134" y="54"/>
                    </a:lnTo>
                    <a:lnTo>
                      <a:pt x="188" y="40"/>
                    </a:lnTo>
                    <a:lnTo>
                      <a:pt x="241" y="40"/>
                    </a:lnTo>
                    <a:lnTo>
                      <a:pt x="282" y="27"/>
                    </a:lnTo>
                    <a:lnTo>
                      <a:pt x="320" y="40"/>
                    </a:lnTo>
                    <a:lnTo>
                      <a:pt x="360" y="40"/>
                    </a:lnTo>
                    <a:lnTo>
                      <a:pt x="374" y="0"/>
                    </a:lnTo>
                    <a:lnTo>
                      <a:pt x="414" y="40"/>
                    </a:lnTo>
                    <a:lnTo>
                      <a:pt x="455" y="40"/>
                    </a:lnTo>
                    <a:lnTo>
                      <a:pt x="522" y="67"/>
                    </a:lnTo>
                    <a:lnTo>
                      <a:pt x="576" y="107"/>
                    </a:lnTo>
                    <a:lnTo>
                      <a:pt x="602" y="107"/>
                    </a:lnTo>
                    <a:lnTo>
                      <a:pt x="589" y="134"/>
                    </a:lnTo>
                    <a:lnTo>
                      <a:pt x="602" y="161"/>
                    </a:lnTo>
                    <a:lnTo>
                      <a:pt x="627" y="161"/>
                    </a:lnTo>
                    <a:lnTo>
                      <a:pt x="616" y="201"/>
                    </a:lnTo>
                    <a:lnTo>
                      <a:pt x="576" y="201"/>
                    </a:lnTo>
                    <a:lnTo>
                      <a:pt x="562" y="242"/>
                    </a:lnTo>
                    <a:lnTo>
                      <a:pt x="549" y="267"/>
                    </a:lnTo>
                    <a:lnTo>
                      <a:pt x="535" y="280"/>
                    </a:lnTo>
                    <a:lnTo>
                      <a:pt x="549" y="320"/>
                    </a:lnTo>
                    <a:lnTo>
                      <a:pt x="535" y="347"/>
                    </a:lnTo>
                    <a:lnTo>
                      <a:pt x="535" y="374"/>
                    </a:lnTo>
                    <a:lnTo>
                      <a:pt x="549" y="387"/>
                    </a:lnTo>
                    <a:lnTo>
                      <a:pt x="522" y="387"/>
                    </a:lnTo>
                    <a:lnTo>
                      <a:pt x="495" y="387"/>
                    </a:lnTo>
                    <a:lnTo>
                      <a:pt x="495" y="414"/>
                    </a:lnTo>
                    <a:lnTo>
                      <a:pt x="468" y="414"/>
                    </a:lnTo>
                    <a:lnTo>
                      <a:pt x="468" y="455"/>
                    </a:lnTo>
                    <a:lnTo>
                      <a:pt x="441" y="455"/>
                    </a:lnTo>
                    <a:lnTo>
                      <a:pt x="428" y="482"/>
                    </a:lnTo>
                    <a:lnTo>
                      <a:pt x="401" y="468"/>
                    </a:lnTo>
                    <a:lnTo>
                      <a:pt x="374" y="482"/>
                    </a:lnTo>
                    <a:lnTo>
                      <a:pt x="360" y="495"/>
                    </a:lnTo>
                    <a:lnTo>
                      <a:pt x="334" y="495"/>
                    </a:lnTo>
                    <a:lnTo>
                      <a:pt x="334" y="482"/>
                    </a:lnTo>
                    <a:lnTo>
                      <a:pt x="307" y="441"/>
                    </a:lnTo>
                    <a:lnTo>
                      <a:pt x="282" y="428"/>
                    </a:lnTo>
                    <a:lnTo>
                      <a:pt x="255" y="401"/>
                    </a:lnTo>
                    <a:lnTo>
                      <a:pt x="241" y="414"/>
                    </a:lnTo>
                    <a:lnTo>
                      <a:pt x="228" y="387"/>
                    </a:lnTo>
                    <a:lnTo>
                      <a:pt x="241" y="347"/>
                    </a:lnTo>
                    <a:lnTo>
                      <a:pt x="215" y="307"/>
                    </a:lnTo>
                    <a:lnTo>
                      <a:pt x="161" y="307"/>
                    </a:lnTo>
                    <a:lnTo>
                      <a:pt x="121" y="307"/>
                    </a:lnTo>
                    <a:lnTo>
                      <a:pt x="107" y="307"/>
                    </a:lnTo>
                    <a:lnTo>
                      <a:pt x="67" y="293"/>
                    </a:lnTo>
                    <a:lnTo>
                      <a:pt x="80" y="267"/>
                    </a:lnTo>
                    <a:lnTo>
                      <a:pt x="67" y="267"/>
                    </a:lnTo>
                    <a:lnTo>
                      <a:pt x="40" y="267"/>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93" name="Freeform 192">
                <a:extLst>
                  <a:ext uri="{FF2B5EF4-FFF2-40B4-BE49-F238E27FC236}">
                    <a16:creationId xmlns:a16="http://schemas.microsoft.com/office/drawing/2014/main" id="{6C01A3CB-F15D-5DA4-5DA7-B90D71A94D8A}"/>
                  </a:ext>
                </a:extLst>
              </p:cNvPr>
              <p:cNvSpPr>
                <a:spLocks/>
              </p:cNvSpPr>
              <p:nvPr/>
            </p:nvSpPr>
            <p:spPr bwMode="gray">
              <a:xfrm>
                <a:off x="5354645" y="-802845"/>
                <a:ext cx="509" cy="475"/>
              </a:xfrm>
              <a:custGeom>
                <a:avLst/>
                <a:gdLst>
                  <a:gd name="T0" fmla="*/ 1 w 1017"/>
                  <a:gd name="T1" fmla="*/ 8 h 950"/>
                  <a:gd name="T2" fmla="*/ 1 w 1017"/>
                  <a:gd name="T3" fmla="*/ 7 h 950"/>
                  <a:gd name="T4" fmla="*/ 1 w 1017"/>
                  <a:gd name="T5" fmla="*/ 7 h 950"/>
                  <a:gd name="T6" fmla="*/ 1 w 1017"/>
                  <a:gd name="T7" fmla="*/ 6 h 950"/>
                  <a:gd name="T8" fmla="*/ 1 w 1017"/>
                  <a:gd name="T9" fmla="*/ 6 h 950"/>
                  <a:gd name="T10" fmla="*/ 1 w 1017"/>
                  <a:gd name="T11" fmla="*/ 5 h 950"/>
                  <a:gd name="T12" fmla="*/ 0 w 1017"/>
                  <a:gd name="T13" fmla="*/ 5 h 950"/>
                  <a:gd name="T14" fmla="*/ 1 w 1017"/>
                  <a:gd name="T15" fmla="*/ 5 h 950"/>
                  <a:gd name="T16" fmla="*/ 1 w 1017"/>
                  <a:gd name="T17" fmla="*/ 4 h 950"/>
                  <a:gd name="T18" fmla="*/ 1 w 1017"/>
                  <a:gd name="T19" fmla="*/ 4 h 950"/>
                  <a:gd name="T20" fmla="*/ 2 w 1017"/>
                  <a:gd name="T21" fmla="*/ 4 h 950"/>
                  <a:gd name="T22" fmla="*/ 2 w 1017"/>
                  <a:gd name="T23" fmla="*/ 4 h 950"/>
                  <a:gd name="T24" fmla="*/ 2 w 1017"/>
                  <a:gd name="T25" fmla="*/ 4 h 950"/>
                  <a:gd name="T26" fmla="*/ 2 w 1017"/>
                  <a:gd name="T27" fmla="*/ 3 h 950"/>
                  <a:gd name="T28" fmla="*/ 2 w 1017"/>
                  <a:gd name="T29" fmla="*/ 3 h 950"/>
                  <a:gd name="T30" fmla="*/ 2 w 1017"/>
                  <a:gd name="T31" fmla="*/ 3 h 950"/>
                  <a:gd name="T32" fmla="*/ 3 w 1017"/>
                  <a:gd name="T33" fmla="*/ 2 h 950"/>
                  <a:gd name="T34" fmla="*/ 3 w 1017"/>
                  <a:gd name="T35" fmla="*/ 2 h 950"/>
                  <a:gd name="T36" fmla="*/ 3 w 1017"/>
                  <a:gd name="T37" fmla="*/ 2 h 950"/>
                  <a:gd name="T38" fmla="*/ 3 w 1017"/>
                  <a:gd name="T39" fmla="*/ 1 h 950"/>
                  <a:gd name="T40" fmla="*/ 3 w 1017"/>
                  <a:gd name="T41" fmla="*/ 1 h 950"/>
                  <a:gd name="T42" fmla="*/ 3 w 1017"/>
                  <a:gd name="T43" fmla="*/ 1 h 950"/>
                  <a:gd name="T44" fmla="*/ 3 w 1017"/>
                  <a:gd name="T45" fmla="*/ 1 h 950"/>
                  <a:gd name="T46" fmla="*/ 4 w 1017"/>
                  <a:gd name="T47" fmla="*/ 0 h 950"/>
                  <a:gd name="T48" fmla="*/ 4 w 1017"/>
                  <a:gd name="T49" fmla="*/ 0 h 950"/>
                  <a:gd name="T50" fmla="*/ 4 w 1017"/>
                  <a:gd name="T51" fmla="*/ 0 h 950"/>
                  <a:gd name="T52" fmla="*/ 5 w 1017"/>
                  <a:gd name="T53" fmla="*/ 1 h 950"/>
                  <a:gd name="T54" fmla="*/ 6 w 1017"/>
                  <a:gd name="T55" fmla="*/ 0 h 950"/>
                  <a:gd name="T56" fmla="*/ 6 w 1017"/>
                  <a:gd name="T57" fmla="*/ 1 h 950"/>
                  <a:gd name="T58" fmla="*/ 6 w 1017"/>
                  <a:gd name="T59" fmla="*/ 1 h 950"/>
                  <a:gd name="T60" fmla="*/ 6 w 1017"/>
                  <a:gd name="T61" fmla="*/ 2 h 950"/>
                  <a:gd name="T62" fmla="*/ 7 w 1017"/>
                  <a:gd name="T63" fmla="*/ 2 h 950"/>
                  <a:gd name="T64" fmla="*/ 7 w 1017"/>
                  <a:gd name="T65" fmla="*/ 2 h 950"/>
                  <a:gd name="T66" fmla="*/ 7 w 1017"/>
                  <a:gd name="T67" fmla="*/ 3 h 950"/>
                  <a:gd name="T68" fmla="*/ 7 w 1017"/>
                  <a:gd name="T69" fmla="*/ 3 h 950"/>
                  <a:gd name="T70" fmla="*/ 8 w 1017"/>
                  <a:gd name="T71" fmla="*/ 3 h 950"/>
                  <a:gd name="T72" fmla="*/ 8 w 1017"/>
                  <a:gd name="T73" fmla="*/ 3 h 950"/>
                  <a:gd name="T74" fmla="*/ 8 w 1017"/>
                  <a:gd name="T75" fmla="*/ 3 h 950"/>
                  <a:gd name="T76" fmla="*/ 8 w 1017"/>
                  <a:gd name="T77" fmla="*/ 4 h 950"/>
                  <a:gd name="T78" fmla="*/ 7 w 1017"/>
                  <a:gd name="T79" fmla="*/ 4 h 950"/>
                  <a:gd name="T80" fmla="*/ 7 w 1017"/>
                  <a:gd name="T81" fmla="*/ 4 h 950"/>
                  <a:gd name="T82" fmla="*/ 8 w 1017"/>
                  <a:gd name="T83" fmla="*/ 5 h 950"/>
                  <a:gd name="T84" fmla="*/ 8 w 1017"/>
                  <a:gd name="T85" fmla="*/ 5 h 950"/>
                  <a:gd name="T86" fmla="*/ 8 w 1017"/>
                  <a:gd name="T87" fmla="*/ 6 h 950"/>
                  <a:gd name="T88" fmla="*/ 7 w 1017"/>
                  <a:gd name="T89" fmla="*/ 6 h 950"/>
                  <a:gd name="T90" fmla="*/ 7 w 1017"/>
                  <a:gd name="T91" fmla="*/ 6 h 950"/>
                  <a:gd name="T92" fmla="*/ 7 w 1017"/>
                  <a:gd name="T93" fmla="*/ 7 h 950"/>
                  <a:gd name="T94" fmla="*/ 7 w 1017"/>
                  <a:gd name="T95" fmla="*/ 7 h 950"/>
                  <a:gd name="T96" fmla="*/ 7 w 1017"/>
                  <a:gd name="T97" fmla="*/ 7 h 950"/>
                  <a:gd name="T98" fmla="*/ 7 w 1017"/>
                  <a:gd name="T99" fmla="*/ 7 h 950"/>
                  <a:gd name="T100" fmla="*/ 6 w 1017"/>
                  <a:gd name="T101" fmla="*/ 7 h 950"/>
                  <a:gd name="T102" fmla="*/ 6 w 1017"/>
                  <a:gd name="T103" fmla="*/ 7 h 950"/>
                  <a:gd name="T104" fmla="*/ 6 w 1017"/>
                  <a:gd name="T105" fmla="*/ 7 h 950"/>
                  <a:gd name="T106" fmla="*/ 5 w 1017"/>
                  <a:gd name="T107" fmla="*/ 7 h 950"/>
                  <a:gd name="T108" fmla="*/ 5 w 1017"/>
                  <a:gd name="T109" fmla="*/ 7 h 950"/>
                  <a:gd name="T110" fmla="*/ 5 w 1017"/>
                  <a:gd name="T111" fmla="*/ 7 h 950"/>
                  <a:gd name="T112" fmla="*/ 4 w 1017"/>
                  <a:gd name="T113" fmla="*/ 7 h 950"/>
                  <a:gd name="T114" fmla="*/ 3 w 1017"/>
                  <a:gd name="T115" fmla="*/ 7 h 950"/>
                  <a:gd name="T116" fmla="*/ 3 w 1017"/>
                  <a:gd name="T117" fmla="*/ 7 h 950"/>
                  <a:gd name="T118" fmla="*/ 2 w 1017"/>
                  <a:gd name="T119" fmla="*/ 7 h 950"/>
                  <a:gd name="T120" fmla="*/ 2 w 1017"/>
                  <a:gd name="T121" fmla="*/ 7 h 950"/>
                  <a:gd name="T122" fmla="*/ 2 w 1017"/>
                  <a:gd name="T123" fmla="*/ 7 h 950"/>
                  <a:gd name="T124" fmla="*/ 2 w 1017"/>
                  <a:gd name="T125" fmla="*/ 8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7"/>
                  <a:gd name="T190" fmla="*/ 0 h 950"/>
                  <a:gd name="T191" fmla="*/ 1017 w 1017"/>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7" h="950">
                    <a:moveTo>
                      <a:pt x="94" y="950"/>
                    </a:moveTo>
                    <a:lnTo>
                      <a:pt x="80" y="923"/>
                    </a:lnTo>
                    <a:lnTo>
                      <a:pt x="80" y="896"/>
                    </a:lnTo>
                    <a:lnTo>
                      <a:pt x="67" y="856"/>
                    </a:lnTo>
                    <a:lnTo>
                      <a:pt x="67" y="842"/>
                    </a:lnTo>
                    <a:lnTo>
                      <a:pt x="13" y="829"/>
                    </a:lnTo>
                    <a:lnTo>
                      <a:pt x="26" y="816"/>
                    </a:lnTo>
                    <a:lnTo>
                      <a:pt x="40" y="762"/>
                    </a:lnTo>
                    <a:lnTo>
                      <a:pt x="67" y="762"/>
                    </a:lnTo>
                    <a:lnTo>
                      <a:pt x="80" y="735"/>
                    </a:lnTo>
                    <a:lnTo>
                      <a:pt x="67" y="668"/>
                    </a:lnTo>
                    <a:lnTo>
                      <a:pt x="40" y="614"/>
                    </a:lnTo>
                    <a:lnTo>
                      <a:pt x="13" y="560"/>
                    </a:lnTo>
                    <a:lnTo>
                      <a:pt x="0" y="535"/>
                    </a:lnTo>
                    <a:lnTo>
                      <a:pt x="0" y="522"/>
                    </a:lnTo>
                    <a:lnTo>
                      <a:pt x="26" y="522"/>
                    </a:lnTo>
                    <a:lnTo>
                      <a:pt x="40" y="509"/>
                    </a:lnTo>
                    <a:lnTo>
                      <a:pt x="67" y="495"/>
                    </a:lnTo>
                    <a:lnTo>
                      <a:pt x="94" y="509"/>
                    </a:lnTo>
                    <a:lnTo>
                      <a:pt x="107" y="482"/>
                    </a:lnTo>
                    <a:lnTo>
                      <a:pt x="134" y="482"/>
                    </a:lnTo>
                    <a:lnTo>
                      <a:pt x="134" y="441"/>
                    </a:lnTo>
                    <a:lnTo>
                      <a:pt x="161" y="441"/>
                    </a:lnTo>
                    <a:lnTo>
                      <a:pt x="161" y="414"/>
                    </a:lnTo>
                    <a:lnTo>
                      <a:pt x="188" y="414"/>
                    </a:lnTo>
                    <a:lnTo>
                      <a:pt x="215" y="414"/>
                    </a:lnTo>
                    <a:lnTo>
                      <a:pt x="201" y="401"/>
                    </a:lnTo>
                    <a:lnTo>
                      <a:pt x="201" y="374"/>
                    </a:lnTo>
                    <a:lnTo>
                      <a:pt x="215" y="347"/>
                    </a:lnTo>
                    <a:lnTo>
                      <a:pt x="201" y="307"/>
                    </a:lnTo>
                    <a:lnTo>
                      <a:pt x="215" y="294"/>
                    </a:lnTo>
                    <a:lnTo>
                      <a:pt x="228" y="267"/>
                    </a:lnTo>
                    <a:lnTo>
                      <a:pt x="242" y="226"/>
                    </a:lnTo>
                    <a:lnTo>
                      <a:pt x="282" y="226"/>
                    </a:lnTo>
                    <a:lnTo>
                      <a:pt x="295" y="186"/>
                    </a:lnTo>
                    <a:lnTo>
                      <a:pt x="268" y="186"/>
                    </a:lnTo>
                    <a:lnTo>
                      <a:pt x="255" y="159"/>
                    </a:lnTo>
                    <a:lnTo>
                      <a:pt x="268" y="132"/>
                    </a:lnTo>
                    <a:lnTo>
                      <a:pt x="255" y="132"/>
                    </a:lnTo>
                    <a:lnTo>
                      <a:pt x="268" y="121"/>
                    </a:lnTo>
                    <a:lnTo>
                      <a:pt x="282" y="132"/>
                    </a:lnTo>
                    <a:lnTo>
                      <a:pt x="282" y="81"/>
                    </a:lnTo>
                    <a:lnTo>
                      <a:pt x="320" y="94"/>
                    </a:lnTo>
                    <a:lnTo>
                      <a:pt x="334" y="94"/>
                    </a:lnTo>
                    <a:lnTo>
                      <a:pt x="361" y="94"/>
                    </a:lnTo>
                    <a:lnTo>
                      <a:pt x="361" y="67"/>
                    </a:lnTo>
                    <a:lnTo>
                      <a:pt x="387" y="13"/>
                    </a:lnTo>
                    <a:lnTo>
                      <a:pt x="387" y="0"/>
                    </a:lnTo>
                    <a:lnTo>
                      <a:pt x="414" y="13"/>
                    </a:lnTo>
                    <a:lnTo>
                      <a:pt x="441" y="0"/>
                    </a:lnTo>
                    <a:lnTo>
                      <a:pt x="468" y="13"/>
                    </a:lnTo>
                    <a:lnTo>
                      <a:pt x="495" y="0"/>
                    </a:lnTo>
                    <a:lnTo>
                      <a:pt x="522" y="13"/>
                    </a:lnTo>
                    <a:lnTo>
                      <a:pt x="549" y="54"/>
                    </a:lnTo>
                    <a:lnTo>
                      <a:pt x="589" y="0"/>
                    </a:lnTo>
                    <a:lnTo>
                      <a:pt x="643" y="0"/>
                    </a:lnTo>
                    <a:lnTo>
                      <a:pt x="681" y="13"/>
                    </a:lnTo>
                    <a:lnTo>
                      <a:pt x="708" y="27"/>
                    </a:lnTo>
                    <a:lnTo>
                      <a:pt x="708" y="81"/>
                    </a:lnTo>
                    <a:lnTo>
                      <a:pt x="735" y="107"/>
                    </a:lnTo>
                    <a:lnTo>
                      <a:pt x="735" y="146"/>
                    </a:lnTo>
                    <a:lnTo>
                      <a:pt x="721" y="159"/>
                    </a:lnTo>
                    <a:lnTo>
                      <a:pt x="721" y="173"/>
                    </a:lnTo>
                    <a:lnTo>
                      <a:pt x="789" y="186"/>
                    </a:lnTo>
                    <a:lnTo>
                      <a:pt x="789" y="213"/>
                    </a:lnTo>
                    <a:lnTo>
                      <a:pt x="775" y="213"/>
                    </a:lnTo>
                    <a:lnTo>
                      <a:pt x="802" y="226"/>
                    </a:lnTo>
                    <a:lnTo>
                      <a:pt x="829" y="267"/>
                    </a:lnTo>
                    <a:lnTo>
                      <a:pt x="869" y="267"/>
                    </a:lnTo>
                    <a:lnTo>
                      <a:pt x="883" y="294"/>
                    </a:lnTo>
                    <a:lnTo>
                      <a:pt x="896" y="320"/>
                    </a:lnTo>
                    <a:lnTo>
                      <a:pt x="923" y="307"/>
                    </a:lnTo>
                    <a:lnTo>
                      <a:pt x="963" y="307"/>
                    </a:lnTo>
                    <a:lnTo>
                      <a:pt x="977" y="334"/>
                    </a:lnTo>
                    <a:lnTo>
                      <a:pt x="1004" y="334"/>
                    </a:lnTo>
                    <a:lnTo>
                      <a:pt x="1017" y="374"/>
                    </a:lnTo>
                    <a:lnTo>
                      <a:pt x="977" y="428"/>
                    </a:lnTo>
                    <a:lnTo>
                      <a:pt x="963" y="441"/>
                    </a:lnTo>
                    <a:lnTo>
                      <a:pt x="923" y="441"/>
                    </a:lnTo>
                    <a:lnTo>
                      <a:pt x="896" y="428"/>
                    </a:lnTo>
                    <a:lnTo>
                      <a:pt x="883" y="455"/>
                    </a:lnTo>
                    <a:lnTo>
                      <a:pt x="883" y="482"/>
                    </a:lnTo>
                    <a:lnTo>
                      <a:pt x="923" y="509"/>
                    </a:lnTo>
                    <a:lnTo>
                      <a:pt x="923" y="535"/>
                    </a:lnTo>
                    <a:lnTo>
                      <a:pt x="950" y="560"/>
                    </a:lnTo>
                    <a:lnTo>
                      <a:pt x="950" y="587"/>
                    </a:lnTo>
                    <a:lnTo>
                      <a:pt x="990" y="614"/>
                    </a:lnTo>
                    <a:lnTo>
                      <a:pt x="963" y="641"/>
                    </a:lnTo>
                    <a:lnTo>
                      <a:pt x="923" y="654"/>
                    </a:lnTo>
                    <a:lnTo>
                      <a:pt x="883" y="641"/>
                    </a:lnTo>
                    <a:lnTo>
                      <a:pt x="883" y="681"/>
                    </a:lnTo>
                    <a:lnTo>
                      <a:pt x="869" y="708"/>
                    </a:lnTo>
                    <a:lnTo>
                      <a:pt x="869" y="762"/>
                    </a:lnTo>
                    <a:lnTo>
                      <a:pt x="896" y="802"/>
                    </a:lnTo>
                    <a:lnTo>
                      <a:pt x="883" y="816"/>
                    </a:lnTo>
                    <a:lnTo>
                      <a:pt x="856" y="816"/>
                    </a:lnTo>
                    <a:lnTo>
                      <a:pt x="842" y="789"/>
                    </a:lnTo>
                    <a:lnTo>
                      <a:pt x="802" y="789"/>
                    </a:lnTo>
                    <a:lnTo>
                      <a:pt x="802" y="816"/>
                    </a:lnTo>
                    <a:lnTo>
                      <a:pt x="775" y="802"/>
                    </a:lnTo>
                    <a:lnTo>
                      <a:pt x="762" y="816"/>
                    </a:lnTo>
                    <a:lnTo>
                      <a:pt x="748" y="829"/>
                    </a:lnTo>
                    <a:lnTo>
                      <a:pt x="721" y="789"/>
                    </a:lnTo>
                    <a:lnTo>
                      <a:pt x="708" y="789"/>
                    </a:lnTo>
                    <a:lnTo>
                      <a:pt x="695" y="816"/>
                    </a:lnTo>
                    <a:lnTo>
                      <a:pt x="681" y="842"/>
                    </a:lnTo>
                    <a:lnTo>
                      <a:pt x="643" y="816"/>
                    </a:lnTo>
                    <a:lnTo>
                      <a:pt x="616" y="816"/>
                    </a:lnTo>
                    <a:lnTo>
                      <a:pt x="589" y="829"/>
                    </a:lnTo>
                    <a:lnTo>
                      <a:pt x="562" y="829"/>
                    </a:lnTo>
                    <a:lnTo>
                      <a:pt x="562" y="856"/>
                    </a:lnTo>
                    <a:lnTo>
                      <a:pt x="535" y="829"/>
                    </a:lnTo>
                    <a:lnTo>
                      <a:pt x="508" y="856"/>
                    </a:lnTo>
                    <a:lnTo>
                      <a:pt x="495" y="816"/>
                    </a:lnTo>
                    <a:lnTo>
                      <a:pt x="468" y="829"/>
                    </a:lnTo>
                    <a:lnTo>
                      <a:pt x="374" y="829"/>
                    </a:lnTo>
                    <a:lnTo>
                      <a:pt x="334" y="829"/>
                    </a:lnTo>
                    <a:lnTo>
                      <a:pt x="295" y="829"/>
                    </a:lnTo>
                    <a:lnTo>
                      <a:pt x="282" y="842"/>
                    </a:lnTo>
                    <a:lnTo>
                      <a:pt x="255" y="842"/>
                    </a:lnTo>
                    <a:lnTo>
                      <a:pt x="242" y="842"/>
                    </a:lnTo>
                    <a:lnTo>
                      <a:pt x="215" y="856"/>
                    </a:lnTo>
                    <a:lnTo>
                      <a:pt x="188" y="869"/>
                    </a:lnTo>
                    <a:lnTo>
                      <a:pt x="161" y="869"/>
                    </a:lnTo>
                    <a:lnTo>
                      <a:pt x="174" y="896"/>
                    </a:lnTo>
                    <a:lnTo>
                      <a:pt x="134" y="936"/>
                    </a:lnTo>
                    <a:lnTo>
                      <a:pt x="94" y="950"/>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94" name="Freeform 193">
                <a:extLst>
                  <a:ext uri="{FF2B5EF4-FFF2-40B4-BE49-F238E27FC236}">
                    <a16:creationId xmlns:a16="http://schemas.microsoft.com/office/drawing/2014/main" id="{57398C07-DA35-77DD-D29D-0707B143F520}"/>
                  </a:ext>
                </a:extLst>
              </p:cNvPr>
              <p:cNvSpPr>
                <a:spLocks/>
              </p:cNvSpPr>
              <p:nvPr/>
            </p:nvSpPr>
            <p:spPr bwMode="gray">
              <a:xfrm>
                <a:off x="5354271" y="-804127"/>
                <a:ext cx="555" cy="989"/>
              </a:xfrm>
              <a:custGeom>
                <a:avLst/>
                <a:gdLst>
                  <a:gd name="T0" fmla="*/ 7 w 1109"/>
                  <a:gd name="T1" fmla="*/ 13 h 1979"/>
                  <a:gd name="T2" fmla="*/ 6 w 1109"/>
                  <a:gd name="T3" fmla="*/ 15 h 1979"/>
                  <a:gd name="T4" fmla="*/ 4 w 1109"/>
                  <a:gd name="T5" fmla="*/ 15 h 1979"/>
                  <a:gd name="T6" fmla="*/ 3 w 1109"/>
                  <a:gd name="T7" fmla="*/ 13 h 1979"/>
                  <a:gd name="T8" fmla="*/ 2 w 1109"/>
                  <a:gd name="T9" fmla="*/ 11 h 1979"/>
                  <a:gd name="T10" fmla="*/ 3 w 1109"/>
                  <a:gd name="T11" fmla="*/ 10 h 1979"/>
                  <a:gd name="T12" fmla="*/ 4 w 1109"/>
                  <a:gd name="T13" fmla="*/ 8 h 1979"/>
                  <a:gd name="T14" fmla="*/ 4 w 1109"/>
                  <a:gd name="T15" fmla="*/ 7 h 1979"/>
                  <a:gd name="T16" fmla="*/ 4 w 1109"/>
                  <a:gd name="T17" fmla="*/ 7 h 1979"/>
                  <a:gd name="T18" fmla="*/ 4 w 1109"/>
                  <a:gd name="T19" fmla="*/ 7 h 1979"/>
                  <a:gd name="T20" fmla="*/ 4 w 1109"/>
                  <a:gd name="T21" fmla="*/ 7 h 1979"/>
                  <a:gd name="T22" fmla="*/ 4 w 1109"/>
                  <a:gd name="T23" fmla="*/ 7 h 1979"/>
                  <a:gd name="T24" fmla="*/ 4 w 1109"/>
                  <a:gd name="T25" fmla="*/ 7 h 1979"/>
                  <a:gd name="T26" fmla="*/ 4 w 1109"/>
                  <a:gd name="T27" fmla="*/ 7 h 1979"/>
                  <a:gd name="T28" fmla="*/ 4 w 1109"/>
                  <a:gd name="T29" fmla="*/ 7 h 1979"/>
                  <a:gd name="T30" fmla="*/ 4 w 1109"/>
                  <a:gd name="T31" fmla="*/ 6 h 1979"/>
                  <a:gd name="T32" fmla="*/ 3 w 1109"/>
                  <a:gd name="T33" fmla="*/ 6 h 1979"/>
                  <a:gd name="T34" fmla="*/ 3 w 1109"/>
                  <a:gd name="T35" fmla="*/ 5 h 1979"/>
                  <a:gd name="T36" fmla="*/ 3 w 1109"/>
                  <a:gd name="T37" fmla="*/ 4 h 1979"/>
                  <a:gd name="T38" fmla="*/ 3 w 1109"/>
                  <a:gd name="T39" fmla="*/ 3 h 1979"/>
                  <a:gd name="T40" fmla="*/ 2 w 1109"/>
                  <a:gd name="T41" fmla="*/ 3 h 1979"/>
                  <a:gd name="T42" fmla="*/ 1 w 1109"/>
                  <a:gd name="T43" fmla="*/ 2 h 1979"/>
                  <a:gd name="T44" fmla="*/ 1 w 1109"/>
                  <a:gd name="T45" fmla="*/ 2 h 1979"/>
                  <a:gd name="T46" fmla="*/ 1 w 1109"/>
                  <a:gd name="T47" fmla="*/ 2 h 1979"/>
                  <a:gd name="T48" fmla="*/ 2 w 1109"/>
                  <a:gd name="T49" fmla="*/ 2 h 1979"/>
                  <a:gd name="T50" fmla="*/ 2 w 1109"/>
                  <a:gd name="T51" fmla="*/ 2 h 1979"/>
                  <a:gd name="T52" fmla="*/ 2 w 1109"/>
                  <a:gd name="T53" fmla="*/ 2 h 1979"/>
                  <a:gd name="T54" fmla="*/ 2 w 1109"/>
                  <a:gd name="T55" fmla="*/ 2 h 1979"/>
                  <a:gd name="T56" fmla="*/ 2 w 1109"/>
                  <a:gd name="T57" fmla="*/ 2 h 1979"/>
                  <a:gd name="T58" fmla="*/ 3 w 1109"/>
                  <a:gd name="T59" fmla="*/ 2 h 1979"/>
                  <a:gd name="T60" fmla="*/ 3 w 1109"/>
                  <a:gd name="T61" fmla="*/ 2 h 1979"/>
                  <a:gd name="T62" fmla="*/ 3 w 1109"/>
                  <a:gd name="T63" fmla="*/ 2 h 1979"/>
                  <a:gd name="T64" fmla="*/ 3 w 1109"/>
                  <a:gd name="T65" fmla="*/ 0 h 1979"/>
                  <a:gd name="T66" fmla="*/ 4 w 1109"/>
                  <a:gd name="T67" fmla="*/ 0 h 1979"/>
                  <a:gd name="T68" fmla="*/ 4 w 1109"/>
                  <a:gd name="T69" fmla="*/ 0 h 1979"/>
                  <a:gd name="T70" fmla="*/ 5 w 1109"/>
                  <a:gd name="T71" fmla="*/ 0 h 1979"/>
                  <a:gd name="T72" fmla="*/ 5 w 1109"/>
                  <a:gd name="T73" fmla="*/ 1 h 1979"/>
                  <a:gd name="T74" fmla="*/ 6 w 1109"/>
                  <a:gd name="T75" fmla="*/ 2 h 1979"/>
                  <a:gd name="T76" fmla="*/ 6 w 1109"/>
                  <a:gd name="T77" fmla="*/ 3 h 1979"/>
                  <a:gd name="T78" fmla="*/ 6 w 1109"/>
                  <a:gd name="T79" fmla="*/ 5 h 1979"/>
                  <a:gd name="T80" fmla="*/ 7 w 1109"/>
                  <a:gd name="T81" fmla="*/ 6 h 1979"/>
                  <a:gd name="T82" fmla="*/ 7 w 1109"/>
                  <a:gd name="T83" fmla="*/ 7 h 1979"/>
                  <a:gd name="T84" fmla="*/ 7 w 1109"/>
                  <a:gd name="T85" fmla="*/ 7 h 1979"/>
                  <a:gd name="T86" fmla="*/ 8 w 1109"/>
                  <a:gd name="T87" fmla="*/ 8 h 1979"/>
                  <a:gd name="T88" fmla="*/ 8 w 1109"/>
                  <a:gd name="T89" fmla="*/ 9 h 1979"/>
                  <a:gd name="T90" fmla="*/ 9 w 1109"/>
                  <a:gd name="T91" fmla="*/ 9 h 1979"/>
                  <a:gd name="T92" fmla="*/ 9 w 1109"/>
                  <a:gd name="T93" fmla="*/ 10 h 1979"/>
                  <a:gd name="T94" fmla="*/ 8 w 1109"/>
                  <a:gd name="T95" fmla="*/ 13 h 1979"/>
                  <a:gd name="T96" fmla="*/ 8 w 1109"/>
                  <a:gd name="T97" fmla="*/ 13 h 1979"/>
                  <a:gd name="T98" fmla="*/ 8 w 1109"/>
                  <a:gd name="T99" fmla="*/ 13 h 1979"/>
                  <a:gd name="T100" fmla="*/ 8 w 1109"/>
                  <a:gd name="T101" fmla="*/ 13 h 19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9"/>
                  <a:gd name="T154" fmla="*/ 0 h 1979"/>
                  <a:gd name="T155" fmla="*/ 1109 w 1109"/>
                  <a:gd name="T156" fmla="*/ 1979 h 19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9" h="1979">
                    <a:moveTo>
                      <a:pt x="908" y="1777"/>
                    </a:moveTo>
                    <a:lnTo>
                      <a:pt x="883" y="1791"/>
                    </a:lnTo>
                    <a:lnTo>
                      <a:pt x="869" y="1791"/>
                    </a:lnTo>
                    <a:lnTo>
                      <a:pt x="829" y="1804"/>
                    </a:lnTo>
                    <a:lnTo>
                      <a:pt x="708" y="1858"/>
                    </a:lnTo>
                    <a:lnTo>
                      <a:pt x="641" y="1925"/>
                    </a:lnTo>
                    <a:lnTo>
                      <a:pt x="547" y="1979"/>
                    </a:lnTo>
                    <a:lnTo>
                      <a:pt x="455" y="1979"/>
                    </a:lnTo>
                    <a:lnTo>
                      <a:pt x="401" y="1952"/>
                    </a:lnTo>
                    <a:lnTo>
                      <a:pt x="334" y="1912"/>
                    </a:lnTo>
                    <a:lnTo>
                      <a:pt x="307" y="1844"/>
                    </a:lnTo>
                    <a:lnTo>
                      <a:pt x="294" y="1737"/>
                    </a:lnTo>
                    <a:lnTo>
                      <a:pt x="294" y="1656"/>
                    </a:lnTo>
                    <a:lnTo>
                      <a:pt x="253" y="1578"/>
                    </a:lnTo>
                    <a:lnTo>
                      <a:pt x="226" y="1484"/>
                    </a:lnTo>
                    <a:lnTo>
                      <a:pt x="253" y="1430"/>
                    </a:lnTo>
                    <a:lnTo>
                      <a:pt x="294" y="1363"/>
                    </a:lnTo>
                    <a:lnTo>
                      <a:pt x="307" y="1322"/>
                    </a:lnTo>
                    <a:lnTo>
                      <a:pt x="334" y="1271"/>
                    </a:lnTo>
                    <a:lnTo>
                      <a:pt x="388" y="1217"/>
                    </a:lnTo>
                    <a:lnTo>
                      <a:pt x="428" y="1123"/>
                    </a:lnTo>
                    <a:lnTo>
                      <a:pt x="455" y="1056"/>
                    </a:lnTo>
                    <a:lnTo>
                      <a:pt x="482" y="1029"/>
                    </a:lnTo>
                    <a:lnTo>
                      <a:pt x="495" y="1002"/>
                    </a:lnTo>
                    <a:lnTo>
                      <a:pt x="493" y="1002"/>
                    </a:lnTo>
                    <a:lnTo>
                      <a:pt x="493" y="1000"/>
                    </a:lnTo>
                    <a:lnTo>
                      <a:pt x="493" y="998"/>
                    </a:lnTo>
                    <a:lnTo>
                      <a:pt x="491" y="994"/>
                    </a:lnTo>
                    <a:lnTo>
                      <a:pt x="491" y="990"/>
                    </a:lnTo>
                    <a:lnTo>
                      <a:pt x="489" y="985"/>
                    </a:lnTo>
                    <a:lnTo>
                      <a:pt x="487" y="975"/>
                    </a:lnTo>
                    <a:lnTo>
                      <a:pt x="486" y="964"/>
                    </a:lnTo>
                    <a:lnTo>
                      <a:pt x="484" y="952"/>
                    </a:lnTo>
                    <a:lnTo>
                      <a:pt x="482" y="946"/>
                    </a:lnTo>
                    <a:lnTo>
                      <a:pt x="482" y="942"/>
                    </a:lnTo>
                    <a:lnTo>
                      <a:pt x="482" y="939"/>
                    </a:lnTo>
                    <a:lnTo>
                      <a:pt x="482" y="937"/>
                    </a:lnTo>
                    <a:lnTo>
                      <a:pt x="480" y="931"/>
                    </a:lnTo>
                    <a:lnTo>
                      <a:pt x="480" y="927"/>
                    </a:lnTo>
                    <a:lnTo>
                      <a:pt x="476" y="917"/>
                    </a:lnTo>
                    <a:lnTo>
                      <a:pt x="472" y="912"/>
                    </a:lnTo>
                    <a:lnTo>
                      <a:pt x="468" y="906"/>
                    </a:lnTo>
                    <a:lnTo>
                      <a:pt x="463" y="902"/>
                    </a:lnTo>
                    <a:lnTo>
                      <a:pt x="459" y="898"/>
                    </a:lnTo>
                    <a:lnTo>
                      <a:pt x="455" y="896"/>
                    </a:lnTo>
                    <a:lnTo>
                      <a:pt x="388" y="870"/>
                    </a:lnTo>
                    <a:lnTo>
                      <a:pt x="374" y="870"/>
                    </a:lnTo>
                    <a:lnTo>
                      <a:pt x="361" y="843"/>
                    </a:lnTo>
                    <a:lnTo>
                      <a:pt x="334" y="802"/>
                    </a:lnTo>
                    <a:lnTo>
                      <a:pt x="307" y="762"/>
                    </a:lnTo>
                    <a:lnTo>
                      <a:pt x="320" y="749"/>
                    </a:lnTo>
                    <a:lnTo>
                      <a:pt x="320" y="695"/>
                    </a:lnTo>
                    <a:lnTo>
                      <a:pt x="307" y="668"/>
                    </a:lnTo>
                    <a:lnTo>
                      <a:pt x="280" y="616"/>
                    </a:lnTo>
                    <a:lnTo>
                      <a:pt x="294" y="589"/>
                    </a:lnTo>
                    <a:lnTo>
                      <a:pt x="294" y="576"/>
                    </a:lnTo>
                    <a:lnTo>
                      <a:pt x="267" y="549"/>
                    </a:lnTo>
                    <a:lnTo>
                      <a:pt x="267" y="509"/>
                    </a:lnTo>
                    <a:lnTo>
                      <a:pt x="267" y="482"/>
                    </a:lnTo>
                    <a:lnTo>
                      <a:pt x="240" y="455"/>
                    </a:lnTo>
                    <a:lnTo>
                      <a:pt x="213" y="415"/>
                    </a:lnTo>
                    <a:lnTo>
                      <a:pt x="173" y="388"/>
                    </a:lnTo>
                    <a:lnTo>
                      <a:pt x="119" y="388"/>
                    </a:lnTo>
                    <a:lnTo>
                      <a:pt x="81" y="361"/>
                    </a:lnTo>
                    <a:lnTo>
                      <a:pt x="40" y="321"/>
                    </a:lnTo>
                    <a:lnTo>
                      <a:pt x="0" y="294"/>
                    </a:lnTo>
                    <a:lnTo>
                      <a:pt x="13" y="282"/>
                    </a:lnTo>
                    <a:lnTo>
                      <a:pt x="27" y="294"/>
                    </a:lnTo>
                    <a:lnTo>
                      <a:pt x="54" y="282"/>
                    </a:lnTo>
                    <a:lnTo>
                      <a:pt x="40" y="269"/>
                    </a:lnTo>
                    <a:lnTo>
                      <a:pt x="54" y="229"/>
                    </a:lnTo>
                    <a:lnTo>
                      <a:pt x="81" y="242"/>
                    </a:lnTo>
                    <a:lnTo>
                      <a:pt x="132" y="307"/>
                    </a:lnTo>
                    <a:lnTo>
                      <a:pt x="132" y="334"/>
                    </a:lnTo>
                    <a:lnTo>
                      <a:pt x="173" y="334"/>
                    </a:lnTo>
                    <a:lnTo>
                      <a:pt x="213" y="348"/>
                    </a:lnTo>
                    <a:lnTo>
                      <a:pt x="226" y="321"/>
                    </a:lnTo>
                    <a:lnTo>
                      <a:pt x="228" y="317"/>
                    </a:lnTo>
                    <a:lnTo>
                      <a:pt x="232" y="313"/>
                    </a:lnTo>
                    <a:lnTo>
                      <a:pt x="236" y="309"/>
                    </a:lnTo>
                    <a:lnTo>
                      <a:pt x="242" y="307"/>
                    </a:lnTo>
                    <a:lnTo>
                      <a:pt x="246" y="305"/>
                    </a:lnTo>
                    <a:lnTo>
                      <a:pt x="249" y="305"/>
                    </a:lnTo>
                    <a:lnTo>
                      <a:pt x="253" y="303"/>
                    </a:lnTo>
                    <a:lnTo>
                      <a:pt x="257" y="305"/>
                    </a:lnTo>
                    <a:lnTo>
                      <a:pt x="261" y="305"/>
                    </a:lnTo>
                    <a:lnTo>
                      <a:pt x="267" y="307"/>
                    </a:lnTo>
                    <a:lnTo>
                      <a:pt x="320" y="334"/>
                    </a:lnTo>
                    <a:lnTo>
                      <a:pt x="347" y="307"/>
                    </a:lnTo>
                    <a:lnTo>
                      <a:pt x="334" y="294"/>
                    </a:lnTo>
                    <a:lnTo>
                      <a:pt x="334" y="282"/>
                    </a:lnTo>
                    <a:lnTo>
                      <a:pt x="361" y="269"/>
                    </a:lnTo>
                    <a:lnTo>
                      <a:pt x="361" y="215"/>
                    </a:lnTo>
                    <a:lnTo>
                      <a:pt x="361" y="161"/>
                    </a:lnTo>
                    <a:lnTo>
                      <a:pt x="347" y="108"/>
                    </a:lnTo>
                    <a:lnTo>
                      <a:pt x="361" y="81"/>
                    </a:lnTo>
                    <a:lnTo>
                      <a:pt x="388" y="40"/>
                    </a:lnTo>
                    <a:lnTo>
                      <a:pt x="415" y="40"/>
                    </a:lnTo>
                    <a:lnTo>
                      <a:pt x="428" y="27"/>
                    </a:lnTo>
                    <a:lnTo>
                      <a:pt x="468" y="0"/>
                    </a:lnTo>
                    <a:lnTo>
                      <a:pt x="495" y="27"/>
                    </a:lnTo>
                    <a:lnTo>
                      <a:pt x="547" y="54"/>
                    </a:lnTo>
                    <a:lnTo>
                      <a:pt x="574" y="81"/>
                    </a:lnTo>
                    <a:lnTo>
                      <a:pt x="560" y="121"/>
                    </a:lnTo>
                    <a:lnTo>
                      <a:pt x="574" y="175"/>
                    </a:lnTo>
                    <a:lnTo>
                      <a:pt x="547" y="215"/>
                    </a:lnTo>
                    <a:lnTo>
                      <a:pt x="574" y="215"/>
                    </a:lnTo>
                    <a:lnTo>
                      <a:pt x="574" y="282"/>
                    </a:lnTo>
                    <a:lnTo>
                      <a:pt x="628" y="348"/>
                    </a:lnTo>
                    <a:lnTo>
                      <a:pt x="681" y="374"/>
                    </a:lnTo>
                    <a:lnTo>
                      <a:pt x="722" y="401"/>
                    </a:lnTo>
                    <a:lnTo>
                      <a:pt x="735" y="442"/>
                    </a:lnTo>
                    <a:lnTo>
                      <a:pt x="708" y="495"/>
                    </a:lnTo>
                    <a:lnTo>
                      <a:pt x="695" y="536"/>
                    </a:lnTo>
                    <a:lnTo>
                      <a:pt x="695" y="576"/>
                    </a:lnTo>
                    <a:lnTo>
                      <a:pt x="762" y="668"/>
                    </a:lnTo>
                    <a:lnTo>
                      <a:pt x="802" y="708"/>
                    </a:lnTo>
                    <a:lnTo>
                      <a:pt x="843" y="775"/>
                    </a:lnTo>
                    <a:lnTo>
                      <a:pt x="816" y="789"/>
                    </a:lnTo>
                    <a:lnTo>
                      <a:pt x="816" y="856"/>
                    </a:lnTo>
                    <a:lnTo>
                      <a:pt x="856" y="896"/>
                    </a:lnTo>
                    <a:lnTo>
                      <a:pt x="843" y="910"/>
                    </a:lnTo>
                    <a:lnTo>
                      <a:pt x="843" y="964"/>
                    </a:lnTo>
                    <a:lnTo>
                      <a:pt x="883" y="950"/>
                    </a:lnTo>
                    <a:lnTo>
                      <a:pt x="894" y="988"/>
                    </a:lnTo>
                    <a:lnTo>
                      <a:pt x="908" y="1029"/>
                    </a:lnTo>
                    <a:lnTo>
                      <a:pt x="948" y="1042"/>
                    </a:lnTo>
                    <a:lnTo>
                      <a:pt x="948" y="1123"/>
                    </a:lnTo>
                    <a:lnTo>
                      <a:pt x="921" y="1136"/>
                    </a:lnTo>
                    <a:lnTo>
                      <a:pt x="962" y="1150"/>
                    </a:lnTo>
                    <a:lnTo>
                      <a:pt x="1002" y="1177"/>
                    </a:lnTo>
                    <a:lnTo>
                      <a:pt x="1029" y="1190"/>
                    </a:lnTo>
                    <a:lnTo>
                      <a:pt x="1056" y="1203"/>
                    </a:lnTo>
                    <a:lnTo>
                      <a:pt x="1083" y="1230"/>
                    </a:lnTo>
                    <a:lnTo>
                      <a:pt x="1109" y="1257"/>
                    </a:lnTo>
                    <a:lnTo>
                      <a:pt x="1096" y="1336"/>
                    </a:lnTo>
                    <a:lnTo>
                      <a:pt x="1083" y="1390"/>
                    </a:lnTo>
                    <a:lnTo>
                      <a:pt x="1042" y="1497"/>
                    </a:lnTo>
                    <a:lnTo>
                      <a:pt x="1002" y="1605"/>
                    </a:lnTo>
                    <a:lnTo>
                      <a:pt x="935" y="1710"/>
                    </a:lnTo>
                    <a:lnTo>
                      <a:pt x="935" y="1712"/>
                    </a:lnTo>
                    <a:lnTo>
                      <a:pt x="935" y="1714"/>
                    </a:lnTo>
                    <a:lnTo>
                      <a:pt x="933" y="1718"/>
                    </a:lnTo>
                    <a:lnTo>
                      <a:pt x="931" y="1722"/>
                    </a:lnTo>
                    <a:lnTo>
                      <a:pt x="931" y="1725"/>
                    </a:lnTo>
                    <a:lnTo>
                      <a:pt x="927" y="1733"/>
                    </a:lnTo>
                    <a:lnTo>
                      <a:pt x="923" y="1745"/>
                    </a:lnTo>
                    <a:lnTo>
                      <a:pt x="919" y="1756"/>
                    </a:lnTo>
                    <a:lnTo>
                      <a:pt x="914" y="1768"/>
                    </a:lnTo>
                    <a:lnTo>
                      <a:pt x="908" y="1777"/>
                    </a:lnTo>
                  </a:path>
                </a:pathLst>
              </a:custGeom>
              <a:solidFill>
                <a:schemeClr val="accent1">
                  <a:lumMod val="40000"/>
                  <a:lumOff val="6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95" name="Freeform 195">
                <a:extLst>
                  <a:ext uri="{FF2B5EF4-FFF2-40B4-BE49-F238E27FC236}">
                    <a16:creationId xmlns:a16="http://schemas.microsoft.com/office/drawing/2014/main" id="{269F9DBA-5770-EB2E-6BD5-C4A4B30435FD}"/>
                  </a:ext>
                </a:extLst>
              </p:cNvPr>
              <p:cNvSpPr>
                <a:spLocks/>
              </p:cNvSpPr>
              <p:nvPr/>
            </p:nvSpPr>
            <p:spPr bwMode="gray">
              <a:xfrm>
                <a:off x="5353803" y="-802805"/>
                <a:ext cx="147" cy="207"/>
              </a:xfrm>
              <a:custGeom>
                <a:avLst/>
                <a:gdLst>
                  <a:gd name="T0" fmla="*/ 2 w 294"/>
                  <a:gd name="T1" fmla="*/ 4 h 414"/>
                  <a:gd name="T2" fmla="*/ 2 w 294"/>
                  <a:gd name="T3" fmla="*/ 4 h 414"/>
                  <a:gd name="T4" fmla="*/ 2 w 294"/>
                  <a:gd name="T5" fmla="*/ 4 h 414"/>
                  <a:gd name="T6" fmla="*/ 2 w 294"/>
                  <a:gd name="T7" fmla="*/ 3 h 414"/>
                  <a:gd name="T8" fmla="*/ 2 w 294"/>
                  <a:gd name="T9" fmla="*/ 3 h 414"/>
                  <a:gd name="T10" fmla="*/ 2 w 294"/>
                  <a:gd name="T11" fmla="*/ 3 h 414"/>
                  <a:gd name="T12" fmla="*/ 2 w 294"/>
                  <a:gd name="T13" fmla="*/ 3 h 414"/>
                  <a:gd name="T14" fmla="*/ 2 w 294"/>
                  <a:gd name="T15" fmla="*/ 2 h 414"/>
                  <a:gd name="T16" fmla="*/ 2 w 294"/>
                  <a:gd name="T17" fmla="*/ 2 h 414"/>
                  <a:gd name="T18" fmla="*/ 2 w 294"/>
                  <a:gd name="T19" fmla="*/ 2 h 414"/>
                  <a:gd name="T20" fmla="*/ 2 w 294"/>
                  <a:gd name="T21" fmla="*/ 2 h 414"/>
                  <a:gd name="T22" fmla="*/ 3 w 294"/>
                  <a:gd name="T23" fmla="*/ 1 h 414"/>
                  <a:gd name="T24" fmla="*/ 3 w 294"/>
                  <a:gd name="T25" fmla="*/ 1 h 414"/>
                  <a:gd name="T26" fmla="*/ 2 w 294"/>
                  <a:gd name="T27" fmla="*/ 1 h 414"/>
                  <a:gd name="T28" fmla="*/ 2 w 294"/>
                  <a:gd name="T29" fmla="*/ 1 h 414"/>
                  <a:gd name="T30" fmla="*/ 2 w 294"/>
                  <a:gd name="T31" fmla="*/ 1 h 414"/>
                  <a:gd name="T32" fmla="*/ 2 w 294"/>
                  <a:gd name="T33" fmla="*/ 0 h 414"/>
                  <a:gd name="T34" fmla="*/ 2 w 294"/>
                  <a:gd name="T35" fmla="*/ 1 h 414"/>
                  <a:gd name="T36" fmla="*/ 1 w 294"/>
                  <a:gd name="T37" fmla="*/ 1 h 414"/>
                  <a:gd name="T38" fmla="*/ 1 w 294"/>
                  <a:gd name="T39" fmla="*/ 1 h 414"/>
                  <a:gd name="T40" fmla="*/ 1 w 294"/>
                  <a:gd name="T41" fmla="*/ 1 h 414"/>
                  <a:gd name="T42" fmla="*/ 1 w 294"/>
                  <a:gd name="T43" fmla="*/ 1 h 414"/>
                  <a:gd name="T44" fmla="*/ 1 w 294"/>
                  <a:gd name="T45" fmla="*/ 1 h 414"/>
                  <a:gd name="T46" fmla="*/ 0 w 294"/>
                  <a:gd name="T47" fmla="*/ 1 h 414"/>
                  <a:gd name="T48" fmla="*/ 0 w 294"/>
                  <a:gd name="T49" fmla="*/ 2 h 414"/>
                  <a:gd name="T50" fmla="*/ 1 w 294"/>
                  <a:gd name="T51" fmla="*/ 2 h 414"/>
                  <a:gd name="T52" fmla="*/ 1 w 294"/>
                  <a:gd name="T53" fmla="*/ 2 h 414"/>
                  <a:gd name="T54" fmla="*/ 1 w 294"/>
                  <a:gd name="T55" fmla="*/ 2 h 414"/>
                  <a:gd name="T56" fmla="*/ 1 w 294"/>
                  <a:gd name="T57" fmla="*/ 3 h 414"/>
                  <a:gd name="T58" fmla="*/ 1 w 294"/>
                  <a:gd name="T59" fmla="*/ 3 h 414"/>
                  <a:gd name="T60" fmla="*/ 1 w 294"/>
                  <a:gd name="T61" fmla="*/ 3 h 414"/>
                  <a:gd name="T62" fmla="*/ 1 w 294"/>
                  <a:gd name="T63" fmla="*/ 3 h 414"/>
                  <a:gd name="T64" fmla="*/ 1 w 294"/>
                  <a:gd name="T65" fmla="*/ 4 h 414"/>
                  <a:gd name="T66" fmla="*/ 1 w 294"/>
                  <a:gd name="T67" fmla="*/ 4 h 414"/>
                  <a:gd name="T68" fmla="*/ 2 w 294"/>
                  <a:gd name="T69" fmla="*/ 4 h 414"/>
                  <a:gd name="T70" fmla="*/ 2 w 294"/>
                  <a:gd name="T71" fmla="*/ 4 h 4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
                  <a:gd name="T109" fmla="*/ 0 h 414"/>
                  <a:gd name="T110" fmla="*/ 294 w 294"/>
                  <a:gd name="T111" fmla="*/ 414 h 4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 h="414">
                    <a:moveTo>
                      <a:pt x="175" y="414"/>
                    </a:moveTo>
                    <a:lnTo>
                      <a:pt x="175" y="401"/>
                    </a:lnTo>
                    <a:lnTo>
                      <a:pt x="161" y="387"/>
                    </a:lnTo>
                    <a:lnTo>
                      <a:pt x="188" y="374"/>
                    </a:lnTo>
                    <a:lnTo>
                      <a:pt x="148" y="360"/>
                    </a:lnTo>
                    <a:lnTo>
                      <a:pt x="175" y="307"/>
                    </a:lnTo>
                    <a:lnTo>
                      <a:pt x="175" y="268"/>
                    </a:lnTo>
                    <a:lnTo>
                      <a:pt x="202" y="228"/>
                    </a:lnTo>
                    <a:lnTo>
                      <a:pt x="229" y="188"/>
                    </a:lnTo>
                    <a:lnTo>
                      <a:pt x="242" y="134"/>
                    </a:lnTo>
                    <a:lnTo>
                      <a:pt x="255" y="161"/>
                    </a:lnTo>
                    <a:lnTo>
                      <a:pt x="294" y="107"/>
                    </a:lnTo>
                    <a:lnTo>
                      <a:pt x="280" y="80"/>
                    </a:lnTo>
                    <a:lnTo>
                      <a:pt x="242" y="94"/>
                    </a:lnTo>
                    <a:lnTo>
                      <a:pt x="242" y="40"/>
                    </a:lnTo>
                    <a:lnTo>
                      <a:pt x="215" y="13"/>
                    </a:lnTo>
                    <a:lnTo>
                      <a:pt x="188" y="0"/>
                    </a:lnTo>
                    <a:lnTo>
                      <a:pt x="148" y="13"/>
                    </a:lnTo>
                    <a:lnTo>
                      <a:pt x="108" y="13"/>
                    </a:lnTo>
                    <a:lnTo>
                      <a:pt x="81" y="27"/>
                    </a:lnTo>
                    <a:lnTo>
                      <a:pt x="67" y="67"/>
                    </a:lnTo>
                    <a:lnTo>
                      <a:pt x="54" y="94"/>
                    </a:lnTo>
                    <a:lnTo>
                      <a:pt x="14" y="67"/>
                    </a:lnTo>
                    <a:lnTo>
                      <a:pt x="0" y="107"/>
                    </a:lnTo>
                    <a:lnTo>
                      <a:pt x="0" y="147"/>
                    </a:lnTo>
                    <a:lnTo>
                      <a:pt x="27" y="174"/>
                    </a:lnTo>
                    <a:lnTo>
                      <a:pt x="40" y="215"/>
                    </a:lnTo>
                    <a:lnTo>
                      <a:pt x="14" y="241"/>
                    </a:lnTo>
                    <a:lnTo>
                      <a:pt x="14" y="268"/>
                    </a:lnTo>
                    <a:lnTo>
                      <a:pt x="40" y="293"/>
                    </a:lnTo>
                    <a:lnTo>
                      <a:pt x="67" y="307"/>
                    </a:lnTo>
                    <a:lnTo>
                      <a:pt x="67" y="374"/>
                    </a:lnTo>
                    <a:lnTo>
                      <a:pt x="67" y="387"/>
                    </a:lnTo>
                    <a:lnTo>
                      <a:pt x="108" y="401"/>
                    </a:lnTo>
                    <a:lnTo>
                      <a:pt x="148" y="414"/>
                    </a:lnTo>
                    <a:lnTo>
                      <a:pt x="175" y="414"/>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96" name="Freeform 196">
                <a:extLst>
                  <a:ext uri="{FF2B5EF4-FFF2-40B4-BE49-F238E27FC236}">
                    <a16:creationId xmlns:a16="http://schemas.microsoft.com/office/drawing/2014/main" id="{581BEE87-FF8B-1317-B22B-AC5ED05AFCA6}"/>
                  </a:ext>
                </a:extLst>
              </p:cNvPr>
              <p:cNvSpPr>
                <a:spLocks/>
              </p:cNvSpPr>
              <p:nvPr/>
            </p:nvSpPr>
            <p:spPr bwMode="gray">
              <a:xfrm>
                <a:off x="5353817" y="-802878"/>
                <a:ext cx="126" cy="107"/>
              </a:xfrm>
              <a:custGeom>
                <a:avLst/>
                <a:gdLst>
                  <a:gd name="T0" fmla="*/ 0 w 254"/>
                  <a:gd name="T1" fmla="*/ 1 h 215"/>
                  <a:gd name="T2" fmla="*/ 0 w 254"/>
                  <a:gd name="T3" fmla="*/ 1 h 215"/>
                  <a:gd name="T4" fmla="*/ 0 w 254"/>
                  <a:gd name="T5" fmla="*/ 1 h 215"/>
                  <a:gd name="T6" fmla="*/ 0 w 254"/>
                  <a:gd name="T7" fmla="*/ 1 h 215"/>
                  <a:gd name="T8" fmla="*/ 0 w 254"/>
                  <a:gd name="T9" fmla="*/ 1 h 215"/>
                  <a:gd name="T10" fmla="*/ 0 w 254"/>
                  <a:gd name="T11" fmla="*/ 1 h 215"/>
                  <a:gd name="T12" fmla="*/ 0 w 254"/>
                  <a:gd name="T13" fmla="*/ 1 h 215"/>
                  <a:gd name="T14" fmla="*/ 1 w 254"/>
                  <a:gd name="T15" fmla="*/ 1 h 215"/>
                  <a:gd name="T16" fmla="*/ 1 w 254"/>
                  <a:gd name="T17" fmla="*/ 1 h 215"/>
                  <a:gd name="T18" fmla="*/ 1 w 254"/>
                  <a:gd name="T19" fmla="*/ 1 h 215"/>
                  <a:gd name="T20" fmla="*/ 1 w 254"/>
                  <a:gd name="T21" fmla="*/ 1 h 215"/>
                  <a:gd name="T22" fmla="*/ 1 w 254"/>
                  <a:gd name="T23" fmla="*/ 0 h 215"/>
                  <a:gd name="T24" fmla="*/ 1 w 254"/>
                  <a:gd name="T25" fmla="*/ 0 h 215"/>
                  <a:gd name="T26" fmla="*/ 1 w 254"/>
                  <a:gd name="T27" fmla="*/ 0 h 215"/>
                  <a:gd name="T28" fmla="*/ 1 w 254"/>
                  <a:gd name="T29" fmla="*/ 0 h 215"/>
                  <a:gd name="T30" fmla="*/ 1 w 254"/>
                  <a:gd name="T31" fmla="*/ 0 h 215"/>
                  <a:gd name="T32" fmla="*/ 1 w 254"/>
                  <a:gd name="T33" fmla="*/ 0 h 215"/>
                  <a:gd name="T34" fmla="*/ 1 w 254"/>
                  <a:gd name="T35" fmla="*/ 0 h 215"/>
                  <a:gd name="T36" fmla="*/ 1 w 254"/>
                  <a:gd name="T37" fmla="*/ 0 h 215"/>
                  <a:gd name="T38" fmla="*/ 1 w 254"/>
                  <a:gd name="T39" fmla="*/ 0 h 215"/>
                  <a:gd name="T40" fmla="*/ 1 w 254"/>
                  <a:gd name="T41" fmla="*/ 0 h 215"/>
                  <a:gd name="T42" fmla="*/ 1 w 254"/>
                  <a:gd name="T43" fmla="*/ 0 h 215"/>
                  <a:gd name="T44" fmla="*/ 1 w 254"/>
                  <a:gd name="T45" fmla="*/ 0 h 215"/>
                  <a:gd name="T46" fmla="*/ 1 w 254"/>
                  <a:gd name="T47" fmla="*/ 0 h 215"/>
                  <a:gd name="T48" fmla="*/ 1 w 254"/>
                  <a:gd name="T49" fmla="*/ 0 h 215"/>
                  <a:gd name="T50" fmla="*/ 0 w 254"/>
                  <a:gd name="T51" fmla="*/ 0 h 215"/>
                  <a:gd name="T52" fmla="*/ 0 w 254"/>
                  <a:gd name="T53" fmla="*/ 0 h 215"/>
                  <a:gd name="T54" fmla="*/ 0 w 254"/>
                  <a:gd name="T55" fmla="*/ 1 h 215"/>
                  <a:gd name="T56" fmla="*/ 0 w 254"/>
                  <a:gd name="T57" fmla="*/ 1 h 215"/>
                  <a:gd name="T58" fmla="*/ 0 w 254"/>
                  <a:gd name="T59" fmla="*/ 1 h 215"/>
                  <a:gd name="T60" fmla="*/ 0 w 254"/>
                  <a:gd name="T61" fmla="*/ 1 h 215"/>
                  <a:gd name="T62" fmla="*/ 0 w 254"/>
                  <a:gd name="T63" fmla="*/ 1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4"/>
                  <a:gd name="T97" fmla="*/ 0 h 215"/>
                  <a:gd name="T98" fmla="*/ 254 w 254"/>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4" h="215">
                    <a:moveTo>
                      <a:pt x="0" y="201"/>
                    </a:moveTo>
                    <a:lnTo>
                      <a:pt x="27" y="215"/>
                    </a:lnTo>
                    <a:lnTo>
                      <a:pt x="39" y="188"/>
                    </a:lnTo>
                    <a:lnTo>
                      <a:pt x="39" y="161"/>
                    </a:lnTo>
                    <a:lnTo>
                      <a:pt x="79" y="148"/>
                    </a:lnTo>
                    <a:lnTo>
                      <a:pt x="93" y="134"/>
                    </a:lnTo>
                    <a:lnTo>
                      <a:pt x="106" y="148"/>
                    </a:lnTo>
                    <a:lnTo>
                      <a:pt x="133" y="134"/>
                    </a:lnTo>
                    <a:lnTo>
                      <a:pt x="173" y="134"/>
                    </a:lnTo>
                    <a:lnTo>
                      <a:pt x="200" y="134"/>
                    </a:lnTo>
                    <a:lnTo>
                      <a:pt x="227" y="148"/>
                    </a:lnTo>
                    <a:lnTo>
                      <a:pt x="227" y="121"/>
                    </a:lnTo>
                    <a:lnTo>
                      <a:pt x="254" y="94"/>
                    </a:lnTo>
                    <a:lnTo>
                      <a:pt x="240" y="80"/>
                    </a:lnTo>
                    <a:lnTo>
                      <a:pt x="240" y="67"/>
                    </a:lnTo>
                    <a:lnTo>
                      <a:pt x="240" y="54"/>
                    </a:lnTo>
                    <a:lnTo>
                      <a:pt x="227" y="40"/>
                    </a:lnTo>
                    <a:lnTo>
                      <a:pt x="254" y="13"/>
                    </a:lnTo>
                    <a:lnTo>
                      <a:pt x="240" y="0"/>
                    </a:lnTo>
                    <a:lnTo>
                      <a:pt x="214" y="40"/>
                    </a:lnTo>
                    <a:lnTo>
                      <a:pt x="173" y="40"/>
                    </a:lnTo>
                    <a:lnTo>
                      <a:pt x="173" y="54"/>
                    </a:lnTo>
                    <a:lnTo>
                      <a:pt x="173" y="67"/>
                    </a:lnTo>
                    <a:lnTo>
                      <a:pt x="146" y="67"/>
                    </a:lnTo>
                    <a:lnTo>
                      <a:pt x="160" y="80"/>
                    </a:lnTo>
                    <a:lnTo>
                      <a:pt x="119" y="107"/>
                    </a:lnTo>
                    <a:lnTo>
                      <a:pt x="79" y="121"/>
                    </a:lnTo>
                    <a:lnTo>
                      <a:pt x="79" y="134"/>
                    </a:lnTo>
                    <a:lnTo>
                      <a:pt x="39" y="134"/>
                    </a:lnTo>
                    <a:lnTo>
                      <a:pt x="27" y="148"/>
                    </a:lnTo>
                    <a:lnTo>
                      <a:pt x="14" y="161"/>
                    </a:lnTo>
                    <a:lnTo>
                      <a:pt x="0" y="201"/>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97" name="Freeform 197">
                <a:extLst>
                  <a:ext uri="{FF2B5EF4-FFF2-40B4-BE49-F238E27FC236}">
                    <a16:creationId xmlns:a16="http://schemas.microsoft.com/office/drawing/2014/main" id="{FFCDDBA0-00E4-90D6-63E9-614A136C0F07}"/>
                  </a:ext>
                </a:extLst>
              </p:cNvPr>
              <p:cNvSpPr>
                <a:spLocks/>
              </p:cNvSpPr>
              <p:nvPr/>
            </p:nvSpPr>
            <p:spPr bwMode="gray">
              <a:xfrm>
                <a:off x="5353897" y="-802678"/>
                <a:ext cx="46" cy="68"/>
              </a:xfrm>
              <a:custGeom>
                <a:avLst/>
                <a:gdLst>
                  <a:gd name="T0" fmla="*/ 1 w 92"/>
                  <a:gd name="T1" fmla="*/ 0 h 134"/>
                  <a:gd name="T2" fmla="*/ 1 w 92"/>
                  <a:gd name="T3" fmla="*/ 1 h 134"/>
                  <a:gd name="T4" fmla="*/ 1 w 92"/>
                  <a:gd name="T5" fmla="*/ 1 h 134"/>
                  <a:gd name="T6" fmla="*/ 1 w 92"/>
                  <a:gd name="T7" fmla="*/ 1 h 134"/>
                  <a:gd name="T8" fmla="*/ 1 w 92"/>
                  <a:gd name="T9" fmla="*/ 2 h 134"/>
                  <a:gd name="T10" fmla="*/ 1 w 92"/>
                  <a:gd name="T11" fmla="*/ 1 h 134"/>
                  <a:gd name="T12" fmla="*/ 0 w 92"/>
                  <a:gd name="T13" fmla="*/ 1 h 134"/>
                  <a:gd name="T14" fmla="*/ 1 w 92"/>
                  <a:gd name="T15" fmla="*/ 1 h 134"/>
                  <a:gd name="T16" fmla="*/ 0 w 92"/>
                  <a:gd name="T17" fmla="*/ 1 h 134"/>
                  <a:gd name="T18" fmla="*/ 0 w 92"/>
                  <a:gd name="T19" fmla="*/ 1 h 134"/>
                  <a:gd name="T20" fmla="*/ 1 w 92"/>
                  <a:gd name="T21" fmla="*/ 1 h 134"/>
                  <a:gd name="T22" fmla="*/ 1 w 92"/>
                  <a:gd name="T23" fmla="*/ 0 h 134"/>
                  <a:gd name="T24" fmla="*/ 1 w 9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34"/>
                  <a:gd name="T41" fmla="*/ 92 w 92"/>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34">
                    <a:moveTo>
                      <a:pt x="54" y="0"/>
                    </a:moveTo>
                    <a:lnTo>
                      <a:pt x="79" y="27"/>
                    </a:lnTo>
                    <a:lnTo>
                      <a:pt x="92" y="54"/>
                    </a:lnTo>
                    <a:lnTo>
                      <a:pt x="92" y="107"/>
                    </a:lnTo>
                    <a:lnTo>
                      <a:pt x="92" y="134"/>
                    </a:lnTo>
                    <a:lnTo>
                      <a:pt x="54" y="121"/>
                    </a:lnTo>
                    <a:lnTo>
                      <a:pt x="0" y="94"/>
                    </a:lnTo>
                    <a:lnTo>
                      <a:pt x="14" y="54"/>
                    </a:lnTo>
                    <a:lnTo>
                      <a:pt x="0" y="54"/>
                    </a:lnTo>
                    <a:lnTo>
                      <a:pt x="0" y="40"/>
                    </a:lnTo>
                    <a:lnTo>
                      <a:pt x="14" y="13"/>
                    </a:lnTo>
                    <a:lnTo>
                      <a:pt x="27" y="0"/>
                    </a:lnTo>
                    <a:lnTo>
                      <a:pt x="54" y="0"/>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98" name="Freeform 198">
                <a:extLst>
                  <a:ext uri="{FF2B5EF4-FFF2-40B4-BE49-F238E27FC236}">
                    <a16:creationId xmlns:a16="http://schemas.microsoft.com/office/drawing/2014/main" id="{1DA7449F-0896-12FC-842C-1E1A7C17FBF3}"/>
                  </a:ext>
                </a:extLst>
              </p:cNvPr>
              <p:cNvSpPr>
                <a:spLocks/>
              </p:cNvSpPr>
              <p:nvPr/>
            </p:nvSpPr>
            <p:spPr bwMode="gray">
              <a:xfrm>
                <a:off x="5353958" y="-802724"/>
                <a:ext cx="85" cy="114"/>
              </a:xfrm>
              <a:custGeom>
                <a:avLst/>
                <a:gdLst>
                  <a:gd name="T0" fmla="*/ 0 w 171"/>
                  <a:gd name="T1" fmla="*/ 1 h 226"/>
                  <a:gd name="T2" fmla="*/ 0 w 171"/>
                  <a:gd name="T3" fmla="*/ 1 h 226"/>
                  <a:gd name="T4" fmla="*/ 0 w 171"/>
                  <a:gd name="T5" fmla="*/ 1 h 226"/>
                  <a:gd name="T6" fmla="*/ 0 w 171"/>
                  <a:gd name="T7" fmla="*/ 2 h 226"/>
                  <a:gd name="T8" fmla="*/ 0 w 171"/>
                  <a:gd name="T9" fmla="*/ 2 h 226"/>
                  <a:gd name="T10" fmla="*/ 0 w 171"/>
                  <a:gd name="T11" fmla="*/ 2 h 226"/>
                  <a:gd name="T12" fmla="*/ 0 w 171"/>
                  <a:gd name="T13" fmla="*/ 2 h 226"/>
                  <a:gd name="T14" fmla="*/ 0 w 171"/>
                  <a:gd name="T15" fmla="*/ 2 h 226"/>
                  <a:gd name="T16" fmla="*/ 0 w 171"/>
                  <a:gd name="T17" fmla="*/ 2 h 226"/>
                  <a:gd name="T18" fmla="*/ 1 w 171"/>
                  <a:gd name="T19" fmla="*/ 2 h 226"/>
                  <a:gd name="T20" fmla="*/ 1 w 171"/>
                  <a:gd name="T21" fmla="*/ 2 h 226"/>
                  <a:gd name="T22" fmla="*/ 1 w 171"/>
                  <a:gd name="T23" fmla="*/ 2 h 226"/>
                  <a:gd name="T24" fmla="*/ 1 w 171"/>
                  <a:gd name="T25" fmla="*/ 2 h 226"/>
                  <a:gd name="T26" fmla="*/ 1 w 171"/>
                  <a:gd name="T27" fmla="*/ 2 h 226"/>
                  <a:gd name="T28" fmla="*/ 1 w 171"/>
                  <a:gd name="T29" fmla="*/ 2 h 226"/>
                  <a:gd name="T30" fmla="*/ 1 w 171"/>
                  <a:gd name="T31" fmla="*/ 2 h 226"/>
                  <a:gd name="T32" fmla="*/ 1 w 171"/>
                  <a:gd name="T33" fmla="*/ 2 h 226"/>
                  <a:gd name="T34" fmla="*/ 1 w 171"/>
                  <a:gd name="T35" fmla="*/ 2 h 226"/>
                  <a:gd name="T36" fmla="*/ 1 w 171"/>
                  <a:gd name="T37" fmla="*/ 2 h 226"/>
                  <a:gd name="T38" fmla="*/ 1 w 171"/>
                  <a:gd name="T39" fmla="*/ 2 h 226"/>
                  <a:gd name="T40" fmla="*/ 1 w 171"/>
                  <a:gd name="T41" fmla="*/ 2 h 226"/>
                  <a:gd name="T42" fmla="*/ 1 w 171"/>
                  <a:gd name="T43" fmla="*/ 1 h 226"/>
                  <a:gd name="T44" fmla="*/ 0 w 171"/>
                  <a:gd name="T45" fmla="*/ 1 h 226"/>
                  <a:gd name="T46" fmla="*/ 0 w 171"/>
                  <a:gd name="T47" fmla="*/ 1 h 226"/>
                  <a:gd name="T48" fmla="*/ 1 w 171"/>
                  <a:gd name="T49" fmla="*/ 1 h 226"/>
                  <a:gd name="T50" fmla="*/ 1 w 171"/>
                  <a:gd name="T51" fmla="*/ 1 h 226"/>
                  <a:gd name="T52" fmla="*/ 1 w 171"/>
                  <a:gd name="T53" fmla="*/ 1 h 226"/>
                  <a:gd name="T54" fmla="*/ 1 w 171"/>
                  <a:gd name="T55" fmla="*/ 1 h 226"/>
                  <a:gd name="T56" fmla="*/ 0 w 171"/>
                  <a:gd name="T57" fmla="*/ 0 h 226"/>
                  <a:gd name="T58" fmla="*/ 0 w 171"/>
                  <a:gd name="T59" fmla="*/ 1 h 226"/>
                  <a:gd name="T60" fmla="*/ 0 w 171"/>
                  <a:gd name="T61" fmla="*/ 1 h 226"/>
                  <a:gd name="T62" fmla="*/ 0 w 171"/>
                  <a:gd name="T63" fmla="*/ 1 h 226"/>
                  <a:gd name="T64" fmla="*/ 0 w 171"/>
                  <a:gd name="T65" fmla="*/ 1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226"/>
                  <a:gd name="T101" fmla="*/ 171 w 171"/>
                  <a:gd name="T102" fmla="*/ 226 h 2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226">
                    <a:moveTo>
                      <a:pt x="52" y="40"/>
                    </a:moveTo>
                    <a:lnTo>
                      <a:pt x="52" y="54"/>
                    </a:lnTo>
                    <a:lnTo>
                      <a:pt x="25" y="78"/>
                    </a:lnTo>
                    <a:lnTo>
                      <a:pt x="14" y="78"/>
                    </a:lnTo>
                    <a:lnTo>
                      <a:pt x="0" y="78"/>
                    </a:lnTo>
                    <a:lnTo>
                      <a:pt x="25" y="119"/>
                    </a:lnTo>
                    <a:lnTo>
                      <a:pt x="25" y="132"/>
                    </a:lnTo>
                    <a:lnTo>
                      <a:pt x="14" y="159"/>
                    </a:lnTo>
                    <a:lnTo>
                      <a:pt x="25" y="172"/>
                    </a:lnTo>
                    <a:lnTo>
                      <a:pt x="65" y="186"/>
                    </a:lnTo>
                    <a:lnTo>
                      <a:pt x="92" y="213"/>
                    </a:lnTo>
                    <a:lnTo>
                      <a:pt x="119" y="226"/>
                    </a:lnTo>
                    <a:lnTo>
                      <a:pt x="119" y="186"/>
                    </a:lnTo>
                    <a:lnTo>
                      <a:pt x="119" y="172"/>
                    </a:lnTo>
                    <a:lnTo>
                      <a:pt x="119" y="171"/>
                    </a:lnTo>
                    <a:lnTo>
                      <a:pt x="121" y="171"/>
                    </a:lnTo>
                    <a:lnTo>
                      <a:pt x="123" y="169"/>
                    </a:lnTo>
                    <a:lnTo>
                      <a:pt x="125" y="165"/>
                    </a:lnTo>
                    <a:lnTo>
                      <a:pt x="127" y="163"/>
                    </a:lnTo>
                    <a:lnTo>
                      <a:pt x="129" y="161"/>
                    </a:lnTo>
                    <a:lnTo>
                      <a:pt x="131" y="159"/>
                    </a:lnTo>
                    <a:lnTo>
                      <a:pt x="133" y="159"/>
                    </a:lnTo>
                    <a:lnTo>
                      <a:pt x="142" y="159"/>
                    </a:lnTo>
                    <a:lnTo>
                      <a:pt x="146" y="159"/>
                    </a:lnTo>
                    <a:lnTo>
                      <a:pt x="150" y="159"/>
                    </a:lnTo>
                    <a:lnTo>
                      <a:pt x="154" y="159"/>
                    </a:lnTo>
                    <a:lnTo>
                      <a:pt x="156" y="159"/>
                    </a:lnTo>
                    <a:lnTo>
                      <a:pt x="158" y="159"/>
                    </a:lnTo>
                    <a:lnTo>
                      <a:pt x="158" y="157"/>
                    </a:lnTo>
                    <a:lnTo>
                      <a:pt x="158" y="155"/>
                    </a:lnTo>
                    <a:lnTo>
                      <a:pt x="158" y="151"/>
                    </a:lnTo>
                    <a:lnTo>
                      <a:pt x="158" y="146"/>
                    </a:lnTo>
                    <a:lnTo>
                      <a:pt x="156" y="140"/>
                    </a:lnTo>
                    <a:lnTo>
                      <a:pt x="152" y="136"/>
                    </a:lnTo>
                    <a:lnTo>
                      <a:pt x="150" y="134"/>
                    </a:lnTo>
                    <a:lnTo>
                      <a:pt x="148" y="132"/>
                    </a:lnTo>
                    <a:lnTo>
                      <a:pt x="146" y="132"/>
                    </a:lnTo>
                    <a:lnTo>
                      <a:pt x="144" y="132"/>
                    </a:lnTo>
                    <a:lnTo>
                      <a:pt x="140" y="130"/>
                    </a:lnTo>
                    <a:lnTo>
                      <a:pt x="136" y="128"/>
                    </a:lnTo>
                    <a:lnTo>
                      <a:pt x="133" y="126"/>
                    </a:lnTo>
                    <a:lnTo>
                      <a:pt x="127" y="123"/>
                    </a:lnTo>
                    <a:lnTo>
                      <a:pt x="123" y="121"/>
                    </a:lnTo>
                    <a:lnTo>
                      <a:pt x="119" y="119"/>
                    </a:lnTo>
                    <a:lnTo>
                      <a:pt x="146" y="92"/>
                    </a:lnTo>
                    <a:lnTo>
                      <a:pt x="171" y="105"/>
                    </a:lnTo>
                    <a:lnTo>
                      <a:pt x="171" y="92"/>
                    </a:lnTo>
                    <a:lnTo>
                      <a:pt x="171" y="78"/>
                    </a:lnTo>
                    <a:lnTo>
                      <a:pt x="171" y="54"/>
                    </a:lnTo>
                    <a:lnTo>
                      <a:pt x="158" y="54"/>
                    </a:lnTo>
                    <a:lnTo>
                      <a:pt x="158" y="27"/>
                    </a:lnTo>
                    <a:lnTo>
                      <a:pt x="158" y="0"/>
                    </a:lnTo>
                    <a:lnTo>
                      <a:pt x="119" y="0"/>
                    </a:lnTo>
                    <a:lnTo>
                      <a:pt x="92" y="13"/>
                    </a:lnTo>
                    <a:lnTo>
                      <a:pt x="92" y="27"/>
                    </a:lnTo>
                    <a:lnTo>
                      <a:pt x="106" y="54"/>
                    </a:lnTo>
                    <a:lnTo>
                      <a:pt x="92" y="65"/>
                    </a:lnTo>
                    <a:lnTo>
                      <a:pt x="79" y="92"/>
                    </a:lnTo>
                    <a:lnTo>
                      <a:pt x="65" y="65"/>
                    </a:lnTo>
                    <a:lnTo>
                      <a:pt x="79" y="54"/>
                    </a:lnTo>
                    <a:lnTo>
                      <a:pt x="65" y="40"/>
                    </a:lnTo>
                    <a:lnTo>
                      <a:pt x="52" y="40"/>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99" name="Freeform 199">
                <a:extLst>
                  <a:ext uri="{FF2B5EF4-FFF2-40B4-BE49-F238E27FC236}">
                    <a16:creationId xmlns:a16="http://schemas.microsoft.com/office/drawing/2014/main" id="{627F9F36-FF8C-48B0-946A-A3C01B672AE7}"/>
                  </a:ext>
                </a:extLst>
              </p:cNvPr>
              <p:cNvSpPr>
                <a:spLocks/>
              </p:cNvSpPr>
              <p:nvPr/>
            </p:nvSpPr>
            <p:spPr bwMode="gray">
              <a:xfrm>
                <a:off x="5353958" y="-802615"/>
                <a:ext cx="59" cy="33"/>
              </a:xfrm>
              <a:custGeom>
                <a:avLst/>
                <a:gdLst>
                  <a:gd name="T0" fmla="*/ 0 w 119"/>
                  <a:gd name="T1" fmla="*/ 0 h 67"/>
                  <a:gd name="T2" fmla="*/ 0 w 119"/>
                  <a:gd name="T3" fmla="*/ 0 h 67"/>
                  <a:gd name="T4" fmla="*/ 0 w 119"/>
                  <a:gd name="T5" fmla="*/ 0 h 67"/>
                  <a:gd name="T6" fmla="*/ 0 w 119"/>
                  <a:gd name="T7" fmla="*/ 0 h 67"/>
                  <a:gd name="T8" fmla="*/ 0 w 119"/>
                  <a:gd name="T9" fmla="*/ 0 h 67"/>
                  <a:gd name="T10" fmla="*/ 0 w 119"/>
                  <a:gd name="T11" fmla="*/ 0 h 67"/>
                  <a:gd name="T12" fmla="*/ 0 w 119"/>
                  <a:gd name="T13" fmla="*/ 0 h 67"/>
                  <a:gd name="T14" fmla="*/ 0 w 119"/>
                  <a:gd name="T15" fmla="*/ 0 h 67"/>
                  <a:gd name="T16" fmla="*/ 0 w 119"/>
                  <a:gd name="T17" fmla="*/ 0 h 67"/>
                  <a:gd name="T18" fmla="*/ 0 w 119"/>
                  <a:gd name="T19" fmla="*/ 0 h 67"/>
                  <a:gd name="T20" fmla="*/ 0 w 119"/>
                  <a:gd name="T21" fmla="*/ 0 h 67"/>
                  <a:gd name="T22" fmla="*/ 0 w 119"/>
                  <a:gd name="T23" fmla="*/ 0 h 67"/>
                  <a:gd name="T24" fmla="*/ 0 w 119"/>
                  <a:gd name="T25" fmla="*/ 0 h 67"/>
                  <a:gd name="T26" fmla="*/ 0 w 119"/>
                  <a:gd name="T27" fmla="*/ 0 h 67"/>
                  <a:gd name="T28" fmla="*/ 0 w 119"/>
                  <a:gd name="T29" fmla="*/ 0 h 67"/>
                  <a:gd name="T30" fmla="*/ 0 w 119"/>
                  <a:gd name="T31" fmla="*/ 0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9"/>
                  <a:gd name="T49" fmla="*/ 0 h 67"/>
                  <a:gd name="T50" fmla="*/ 119 w 119"/>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9" h="67">
                    <a:moveTo>
                      <a:pt x="27" y="13"/>
                    </a:moveTo>
                    <a:lnTo>
                      <a:pt x="14" y="13"/>
                    </a:lnTo>
                    <a:lnTo>
                      <a:pt x="0" y="13"/>
                    </a:lnTo>
                    <a:lnTo>
                      <a:pt x="0" y="40"/>
                    </a:lnTo>
                    <a:lnTo>
                      <a:pt x="27" y="53"/>
                    </a:lnTo>
                    <a:lnTo>
                      <a:pt x="52" y="67"/>
                    </a:lnTo>
                    <a:lnTo>
                      <a:pt x="79" y="53"/>
                    </a:lnTo>
                    <a:lnTo>
                      <a:pt x="106" y="40"/>
                    </a:lnTo>
                    <a:lnTo>
                      <a:pt x="119" y="27"/>
                    </a:lnTo>
                    <a:lnTo>
                      <a:pt x="119" y="13"/>
                    </a:lnTo>
                    <a:lnTo>
                      <a:pt x="106" y="13"/>
                    </a:lnTo>
                    <a:lnTo>
                      <a:pt x="79" y="0"/>
                    </a:lnTo>
                    <a:lnTo>
                      <a:pt x="79" y="13"/>
                    </a:lnTo>
                    <a:lnTo>
                      <a:pt x="52" y="27"/>
                    </a:lnTo>
                    <a:lnTo>
                      <a:pt x="40" y="0"/>
                    </a:lnTo>
                    <a:lnTo>
                      <a:pt x="27" y="13"/>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100" name="Freeform 200">
                <a:extLst>
                  <a:ext uri="{FF2B5EF4-FFF2-40B4-BE49-F238E27FC236}">
                    <a16:creationId xmlns:a16="http://schemas.microsoft.com/office/drawing/2014/main" id="{B0E8C469-3DEB-C890-7D9F-6D4884060229}"/>
                  </a:ext>
                </a:extLst>
              </p:cNvPr>
              <p:cNvSpPr>
                <a:spLocks/>
              </p:cNvSpPr>
              <p:nvPr/>
            </p:nvSpPr>
            <p:spPr bwMode="gray">
              <a:xfrm>
                <a:off x="5354150" y="-802644"/>
                <a:ext cx="27" cy="26"/>
              </a:xfrm>
              <a:custGeom>
                <a:avLst/>
                <a:gdLst>
                  <a:gd name="T0" fmla="*/ 0 w 54"/>
                  <a:gd name="T1" fmla="*/ 0 h 52"/>
                  <a:gd name="T2" fmla="*/ 0 w 54"/>
                  <a:gd name="T3" fmla="*/ 1 h 52"/>
                  <a:gd name="T4" fmla="*/ 1 w 54"/>
                  <a:gd name="T5" fmla="*/ 1 h 52"/>
                  <a:gd name="T6" fmla="*/ 1 w 54"/>
                  <a:gd name="T7" fmla="*/ 1 h 52"/>
                  <a:gd name="T8" fmla="*/ 1 w 54"/>
                  <a:gd name="T9" fmla="*/ 1 h 52"/>
                  <a:gd name="T10" fmla="*/ 1 w 54"/>
                  <a:gd name="T11" fmla="*/ 1 h 52"/>
                  <a:gd name="T12" fmla="*/ 1 w 54"/>
                  <a:gd name="T13" fmla="*/ 1 h 52"/>
                  <a:gd name="T14" fmla="*/ 0 w 54"/>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52"/>
                  <a:gd name="T26" fmla="*/ 54 w 54"/>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52">
                    <a:moveTo>
                      <a:pt x="0" y="0"/>
                    </a:moveTo>
                    <a:lnTo>
                      <a:pt x="0" y="27"/>
                    </a:lnTo>
                    <a:lnTo>
                      <a:pt x="27" y="52"/>
                    </a:lnTo>
                    <a:lnTo>
                      <a:pt x="40" y="52"/>
                    </a:lnTo>
                    <a:lnTo>
                      <a:pt x="54" y="38"/>
                    </a:lnTo>
                    <a:lnTo>
                      <a:pt x="54" y="13"/>
                    </a:lnTo>
                    <a:lnTo>
                      <a:pt x="27" y="13"/>
                    </a:lnTo>
                    <a:lnTo>
                      <a:pt x="0" y="0"/>
                    </a:lnTo>
                  </a:path>
                </a:pathLst>
              </a:custGeom>
              <a:solidFill>
                <a:schemeClr val="bg2">
                  <a:lumMod val="90000"/>
                </a:schemeClr>
              </a:solid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101" name="Freeform 201">
                <a:extLst>
                  <a:ext uri="{FF2B5EF4-FFF2-40B4-BE49-F238E27FC236}">
                    <a16:creationId xmlns:a16="http://schemas.microsoft.com/office/drawing/2014/main" id="{0D2E8CA5-4AEA-CBFF-C345-27CE623081A1}"/>
                  </a:ext>
                </a:extLst>
              </p:cNvPr>
              <p:cNvSpPr>
                <a:spLocks/>
              </p:cNvSpPr>
              <p:nvPr/>
            </p:nvSpPr>
            <p:spPr bwMode="gray">
              <a:xfrm>
                <a:off x="5353958" y="-803986"/>
                <a:ext cx="501" cy="1330"/>
              </a:xfrm>
              <a:custGeom>
                <a:avLst/>
                <a:gdLst>
                  <a:gd name="T0" fmla="*/ 5 w 1002"/>
                  <a:gd name="T1" fmla="*/ 1 h 2660"/>
                  <a:gd name="T2" fmla="*/ 5 w 1002"/>
                  <a:gd name="T3" fmla="*/ 2 h 2660"/>
                  <a:gd name="T4" fmla="*/ 5 w 1002"/>
                  <a:gd name="T5" fmla="*/ 2 h 2660"/>
                  <a:gd name="T6" fmla="*/ 4 w 1002"/>
                  <a:gd name="T7" fmla="*/ 2 h 2660"/>
                  <a:gd name="T8" fmla="*/ 4 w 1002"/>
                  <a:gd name="T9" fmla="*/ 3 h 2660"/>
                  <a:gd name="T10" fmla="*/ 3 w 1002"/>
                  <a:gd name="T11" fmla="*/ 4 h 2660"/>
                  <a:gd name="T12" fmla="*/ 3 w 1002"/>
                  <a:gd name="T13" fmla="*/ 5 h 2660"/>
                  <a:gd name="T14" fmla="*/ 2 w 1002"/>
                  <a:gd name="T15" fmla="*/ 6 h 2660"/>
                  <a:gd name="T16" fmla="*/ 2 w 1002"/>
                  <a:gd name="T17" fmla="*/ 7 h 2660"/>
                  <a:gd name="T18" fmla="*/ 2 w 1002"/>
                  <a:gd name="T19" fmla="*/ 8 h 2660"/>
                  <a:gd name="T20" fmla="*/ 2 w 1002"/>
                  <a:gd name="T21" fmla="*/ 9 h 2660"/>
                  <a:gd name="T22" fmla="*/ 1 w 1002"/>
                  <a:gd name="T23" fmla="*/ 9 h 2660"/>
                  <a:gd name="T24" fmla="*/ 1 w 1002"/>
                  <a:gd name="T25" fmla="*/ 10 h 2660"/>
                  <a:gd name="T26" fmla="*/ 1 w 1002"/>
                  <a:gd name="T27" fmla="*/ 12 h 2660"/>
                  <a:gd name="T28" fmla="*/ 2 w 1002"/>
                  <a:gd name="T29" fmla="*/ 13 h 2660"/>
                  <a:gd name="T30" fmla="*/ 1 w 1002"/>
                  <a:gd name="T31" fmla="*/ 13 h 2660"/>
                  <a:gd name="T32" fmla="*/ 2 w 1002"/>
                  <a:gd name="T33" fmla="*/ 14 h 2660"/>
                  <a:gd name="T34" fmla="*/ 2 w 1002"/>
                  <a:gd name="T35" fmla="*/ 14 h 2660"/>
                  <a:gd name="T36" fmla="*/ 1 w 1002"/>
                  <a:gd name="T37" fmla="*/ 15 h 2660"/>
                  <a:gd name="T38" fmla="*/ 1 w 1002"/>
                  <a:gd name="T39" fmla="*/ 15 h 2660"/>
                  <a:gd name="T40" fmla="*/ 1 w 1002"/>
                  <a:gd name="T41" fmla="*/ 15 h 2660"/>
                  <a:gd name="T42" fmla="*/ 1 w 1002"/>
                  <a:gd name="T43" fmla="*/ 16 h 2660"/>
                  <a:gd name="T44" fmla="*/ 1 w 1002"/>
                  <a:gd name="T45" fmla="*/ 16 h 2660"/>
                  <a:gd name="T46" fmla="*/ 0 w 1002"/>
                  <a:gd name="T47" fmla="*/ 16 h 2660"/>
                  <a:gd name="T48" fmla="*/ 1 w 1002"/>
                  <a:gd name="T49" fmla="*/ 18 h 2660"/>
                  <a:gd name="T50" fmla="*/ 2 w 1002"/>
                  <a:gd name="T51" fmla="*/ 20 h 2660"/>
                  <a:gd name="T52" fmla="*/ 2 w 1002"/>
                  <a:gd name="T53" fmla="*/ 20 h 2660"/>
                  <a:gd name="T54" fmla="*/ 3 w 1002"/>
                  <a:gd name="T55" fmla="*/ 21 h 2660"/>
                  <a:gd name="T56" fmla="*/ 3 w 1002"/>
                  <a:gd name="T57" fmla="*/ 21 h 2660"/>
                  <a:gd name="T58" fmla="*/ 4 w 1002"/>
                  <a:gd name="T59" fmla="*/ 20 h 2660"/>
                  <a:gd name="T60" fmla="*/ 5 w 1002"/>
                  <a:gd name="T61" fmla="*/ 19 h 2660"/>
                  <a:gd name="T62" fmla="*/ 5 w 1002"/>
                  <a:gd name="T63" fmla="*/ 18 h 2660"/>
                  <a:gd name="T64" fmla="*/ 5 w 1002"/>
                  <a:gd name="T65" fmla="*/ 18 h 2660"/>
                  <a:gd name="T66" fmla="*/ 5 w 1002"/>
                  <a:gd name="T67" fmla="*/ 18 h 2660"/>
                  <a:gd name="T68" fmla="*/ 5 w 1002"/>
                  <a:gd name="T69" fmla="*/ 17 h 2660"/>
                  <a:gd name="T70" fmla="*/ 5 w 1002"/>
                  <a:gd name="T71" fmla="*/ 17 h 2660"/>
                  <a:gd name="T72" fmla="*/ 5 w 1002"/>
                  <a:gd name="T73" fmla="*/ 17 h 2660"/>
                  <a:gd name="T74" fmla="*/ 5 w 1002"/>
                  <a:gd name="T75" fmla="*/ 17 h 2660"/>
                  <a:gd name="T76" fmla="*/ 5 w 1002"/>
                  <a:gd name="T77" fmla="*/ 17 h 2660"/>
                  <a:gd name="T78" fmla="*/ 5 w 1002"/>
                  <a:gd name="T79" fmla="*/ 17 h 2660"/>
                  <a:gd name="T80" fmla="*/ 5 w 1002"/>
                  <a:gd name="T81" fmla="*/ 17 h 2660"/>
                  <a:gd name="T82" fmla="*/ 5 w 1002"/>
                  <a:gd name="T83" fmla="*/ 16 h 2660"/>
                  <a:gd name="T84" fmla="*/ 6 w 1002"/>
                  <a:gd name="T85" fmla="*/ 15 h 2660"/>
                  <a:gd name="T86" fmla="*/ 4 w 1002"/>
                  <a:gd name="T87" fmla="*/ 15 h 2660"/>
                  <a:gd name="T88" fmla="*/ 6 w 1002"/>
                  <a:gd name="T89" fmla="*/ 15 h 2660"/>
                  <a:gd name="T90" fmla="*/ 6 w 1002"/>
                  <a:gd name="T91" fmla="*/ 14 h 2660"/>
                  <a:gd name="T92" fmla="*/ 5 w 1002"/>
                  <a:gd name="T93" fmla="*/ 13 h 2660"/>
                  <a:gd name="T94" fmla="*/ 5 w 1002"/>
                  <a:gd name="T95" fmla="*/ 11 h 2660"/>
                  <a:gd name="T96" fmla="*/ 6 w 1002"/>
                  <a:gd name="T97" fmla="*/ 10 h 2660"/>
                  <a:gd name="T98" fmla="*/ 7 w 1002"/>
                  <a:gd name="T99" fmla="*/ 8 h 2660"/>
                  <a:gd name="T100" fmla="*/ 7 w 1002"/>
                  <a:gd name="T101" fmla="*/ 7 h 2660"/>
                  <a:gd name="T102" fmla="*/ 8 w 1002"/>
                  <a:gd name="T103" fmla="*/ 5 h 2660"/>
                  <a:gd name="T104" fmla="*/ 8 w 1002"/>
                  <a:gd name="T105" fmla="*/ 5 h 2660"/>
                  <a:gd name="T106" fmla="*/ 8 w 1002"/>
                  <a:gd name="T107" fmla="*/ 4 h 2660"/>
                  <a:gd name="T108" fmla="*/ 8 w 1002"/>
                  <a:gd name="T109" fmla="*/ 3 h 2660"/>
                  <a:gd name="T110" fmla="*/ 7 w 1002"/>
                  <a:gd name="T111" fmla="*/ 3 h 2660"/>
                  <a:gd name="T112" fmla="*/ 7 w 1002"/>
                  <a:gd name="T113" fmla="*/ 2 h 2660"/>
                  <a:gd name="T114" fmla="*/ 6 w 1002"/>
                  <a:gd name="T115" fmla="*/ 1 h 2660"/>
                  <a:gd name="T116" fmla="*/ 6 w 1002"/>
                  <a:gd name="T117" fmla="*/ 1 h 26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2"/>
                  <a:gd name="T178" fmla="*/ 0 h 2660"/>
                  <a:gd name="T179" fmla="*/ 1002 w 1002"/>
                  <a:gd name="T180" fmla="*/ 2660 h 26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2" h="2660">
                    <a:moveTo>
                      <a:pt x="628" y="14"/>
                    </a:moveTo>
                    <a:lnTo>
                      <a:pt x="601" y="0"/>
                    </a:lnTo>
                    <a:lnTo>
                      <a:pt x="588" y="27"/>
                    </a:lnTo>
                    <a:lnTo>
                      <a:pt x="628" y="81"/>
                    </a:lnTo>
                    <a:lnTo>
                      <a:pt x="614" y="121"/>
                    </a:lnTo>
                    <a:lnTo>
                      <a:pt x="628" y="148"/>
                    </a:lnTo>
                    <a:lnTo>
                      <a:pt x="601" y="161"/>
                    </a:lnTo>
                    <a:lnTo>
                      <a:pt x="547" y="121"/>
                    </a:lnTo>
                    <a:lnTo>
                      <a:pt x="520" y="148"/>
                    </a:lnTo>
                    <a:lnTo>
                      <a:pt x="493" y="121"/>
                    </a:lnTo>
                    <a:lnTo>
                      <a:pt x="467" y="135"/>
                    </a:lnTo>
                    <a:lnTo>
                      <a:pt x="480" y="188"/>
                    </a:lnTo>
                    <a:lnTo>
                      <a:pt x="480" y="242"/>
                    </a:lnTo>
                    <a:lnTo>
                      <a:pt x="426" y="229"/>
                    </a:lnTo>
                    <a:lnTo>
                      <a:pt x="386" y="280"/>
                    </a:lnTo>
                    <a:lnTo>
                      <a:pt x="386" y="348"/>
                    </a:lnTo>
                    <a:lnTo>
                      <a:pt x="348" y="361"/>
                    </a:lnTo>
                    <a:lnTo>
                      <a:pt x="374" y="415"/>
                    </a:lnTo>
                    <a:lnTo>
                      <a:pt x="374" y="455"/>
                    </a:lnTo>
                    <a:lnTo>
                      <a:pt x="307" y="549"/>
                    </a:lnTo>
                    <a:lnTo>
                      <a:pt x="307" y="589"/>
                    </a:lnTo>
                    <a:lnTo>
                      <a:pt x="280" y="628"/>
                    </a:lnTo>
                    <a:lnTo>
                      <a:pt x="240" y="628"/>
                    </a:lnTo>
                    <a:lnTo>
                      <a:pt x="254" y="695"/>
                    </a:lnTo>
                    <a:lnTo>
                      <a:pt x="254" y="776"/>
                    </a:lnTo>
                    <a:lnTo>
                      <a:pt x="240" y="802"/>
                    </a:lnTo>
                    <a:lnTo>
                      <a:pt x="254" y="829"/>
                    </a:lnTo>
                    <a:lnTo>
                      <a:pt x="186" y="923"/>
                    </a:lnTo>
                    <a:lnTo>
                      <a:pt x="240" y="948"/>
                    </a:lnTo>
                    <a:lnTo>
                      <a:pt x="240" y="1002"/>
                    </a:lnTo>
                    <a:lnTo>
                      <a:pt x="227" y="1042"/>
                    </a:lnTo>
                    <a:lnTo>
                      <a:pt x="173" y="1029"/>
                    </a:lnTo>
                    <a:lnTo>
                      <a:pt x="133" y="1029"/>
                    </a:lnTo>
                    <a:lnTo>
                      <a:pt x="106" y="1069"/>
                    </a:lnTo>
                    <a:lnTo>
                      <a:pt x="79" y="1109"/>
                    </a:lnTo>
                    <a:lnTo>
                      <a:pt x="92" y="1150"/>
                    </a:lnTo>
                    <a:lnTo>
                      <a:pt x="65" y="1190"/>
                    </a:lnTo>
                    <a:lnTo>
                      <a:pt x="92" y="1230"/>
                    </a:lnTo>
                    <a:lnTo>
                      <a:pt x="65" y="1257"/>
                    </a:lnTo>
                    <a:lnTo>
                      <a:pt x="79" y="1323"/>
                    </a:lnTo>
                    <a:lnTo>
                      <a:pt x="106" y="1376"/>
                    </a:lnTo>
                    <a:lnTo>
                      <a:pt x="92" y="1470"/>
                    </a:lnTo>
                    <a:lnTo>
                      <a:pt x="119" y="1497"/>
                    </a:lnTo>
                    <a:lnTo>
                      <a:pt x="159" y="1537"/>
                    </a:lnTo>
                    <a:lnTo>
                      <a:pt x="146" y="1578"/>
                    </a:lnTo>
                    <a:lnTo>
                      <a:pt x="133" y="1605"/>
                    </a:lnTo>
                    <a:lnTo>
                      <a:pt x="119" y="1605"/>
                    </a:lnTo>
                    <a:lnTo>
                      <a:pt x="106" y="1618"/>
                    </a:lnTo>
                    <a:lnTo>
                      <a:pt x="119" y="1645"/>
                    </a:lnTo>
                    <a:lnTo>
                      <a:pt x="106" y="1670"/>
                    </a:lnTo>
                    <a:lnTo>
                      <a:pt x="133" y="1697"/>
                    </a:lnTo>
                    <a:lnTo>
                      <a:pt x="133" y="1737"/>
                    </a:lnTo>
                    <a:lnTo>
                      <a:pt x="119" y="1750"/>
                    </a:lnTo>
                    <a:lnTo>
                      <a:pt x="133" y="1777"/>
                    </a:lnTo>
                    <a:lnTo>
                      <a:pt x="119" y="1791"/>
                    </a:lnTo>
                    <a:lnTo>
                      <a:pt x="119" y="1804"/>
                    </a:lnTo>
                    <a:lnTo>
                      <a:pt x="106" y="1818"/>
                    </a:lnTo>
                    <a:lnTo>
                      <a:pt x="65" y="1818"/>
                    </a:lnTo>
                    <a:lnTo>
                      <a:pt x="65" y="1831"/>
                    </a:lnTo>
                    <a:lnTo>
                      <a:pt x="79" y="1845"/>
                    </a:lnTo>
                    <a:lnTo>
                      <a:pt x="79" y="1858"/>
                    </a:lnTo>
                    <a:lnTo>
                      <a:pt x="54" y="1871"/>
                    </a:lnTo>
                    <a:lnTo>
                      <a:pt x="54" y="1885"/>
                    </a:lnTo>
                    <a:lnTo>
                      <a:pt x="65" y="1925"/>
                    </a:lnTo>
                    <a:lnTo>
                      <a:pt x="65" y="1965"/>
                    </a:lnTo>
                    <a:lnTo>
                      <a:pt x="54" y="1992"/>
                    </a:lnTo>
                    <a:lnTo>
                      <a:pt x="54" y="2004"/>
                    </a:lnTo>
                    <a:lnTo>
                      <a:pt x="40" y="2004"/>
                    </a:lnTo>
                    <a:lnTo>
                      <a:pt x="40" y="1965"/>
                    </a:lnTo>
                    <a:lnTo>
                      <a:pt x="14" y="1965"/>
                    </a:lnTo>
                    <a:lnTo>
                      <a:pt x="27" y="1979"/>
                    </a:lnTo>
                    <a:lnTo>
                      <a:pt x="0" y="2004"/>
                    </a:lnTo>
                    <a:lnTo>
                      <a:pt x="14" y="2084"/>
                    </a:lnTo>
                    <a:lnTo>
                      <a:pt x="40" y="2165"/>
                    </a:lnTo>
                    <a:lnTo>
                      <a:pt x="65" y="2232"/>
                    </a:lnTo>
                    <a:lnTo>
                      <a:pt x="106" y="2299"/>
                    </a:lnTo>
                    <a:lnTo>
                      <a:pt x="133" y="2365"/>
                    </a:lnTo>
                    <a:lnTo>
                      <a:pt x="200" y="2445"/>
                    </a:lnTo>
                    <a:lnTo>
                      <a:pt x="173" y="2472"/>
                    </a:lnTo>
                    <a:lnTo>
                      <a:pt x="173" y="2499"/>
                    </a:lnTo>
                    <a:lnTo>
                      <a:pt x="159" y="2512"/>
                    </a:lnTo>
                    <a:lnTo>
                      <a:pt x="213" y="2606"/>
                    </a:lnTo>
                    <a:lnTo>
                      <a:pt x="200" y="2660"/>
                    </a:lnTo>
                    <a:lnTo>
                      <a:pt x="294" y="2660"/>
                    </a:lnTo>
                    <a:lnTo>
                      <a:pt x="348" y="2633"/>
                    </a:lnTo>
                    <a:lnTo>
                      <a:pt x="348" y="2593"/>
                    </a:lnTo>
                    <a:lnTo>
                      <a:pt x="334" y="2566"/>
                    </a:lnTo>
                    <a:lnTo>
                      <a:pt x="361" y="2526"/>
                    </a:lnTo>
                    <a:lnTo>
                      <a:pt x="426" y="2499"/>
                    </a:lnTo>
                    <a:lnTo>
                      <a:pt x="480" y="2499"/>
                    </a:lnTo>
                    <a:lnTo>
                      <a:pt x="507" y="2512"/>
                    </a:lnTo>
                    <a:lnTo>
                      <a:pt x="534" y="2432"/>
                    </a:lnTo>
                    <a:lnTo>
                      <a:pt x="561" y="2378"/>
                    </a:lnTo>
                    <a:lnTo>
                      <a:pt x="574" y="2299"/>
                    </a:lnTo>
                    <a:lnTo>
                      <a:pt x="574" y="2219"/>
                    </a:lnTo>
                    <a:lnTo>
                      <a:pt x="572" y="2217"/>
                    </a:lnTo>
                    <a:lnTo>
                      <a:pt x="572" y="2213"/>
                    </a:lnTo>
                    <a:lnTo>
                      <a:pt x="570" y="2209"/>
                    </a:lnTo>
                    <a:lnTo>
                      <a:pt x="568" y="2205"/>
                    </a:lnTo>
                    <a:lnTo>
                      <a:pt x="566" y="2200"/>
                    </a:lnTo>
                    <a:lnTo>
                      <a:pt x="565" y="2194"/>
                    </a:lnTo>
                    <a:lnTo>
                      <a:pt x="563" y="2188"/>
                    </a:lnTo>
                    <a:lnTo>
                      <a:pt x="559" y="2175"/>
                    </a:lnTo>
                    <a:lnTo>
                      <a:pt x="557" y="2169"/>
                    </a:lnTo>
                    <a:lnTo>
                      <a:pt x="557" y="2161"/>
                    </a:lnTo>
                    <a:lnTo>
                      <a:pt x="557" y="2155"/>
                    </a:lnTo>
                    <a:lnTo>
                      <a:pt x="557" y="2150"/>
                    </a:lnTo>
                    <a:lnTo>
                      <a:pt x="559" y="2144"/>
                    </a:lnTo>
                    <a:lnTo>
                      <a:pt x="561" y="2138"/>
                    </a:lnTo>
                    <a:lnTo>
                      <a:pt x="561" y="2134"/>
                    </a:lnTo>
                    <a:lnTo>
                      <a:pt x="561" y="2132"/>
                    </a:lnTo>
                    <a:lnTo>
                      <a:pt x="563" y="2127"/>
                    </a:lnTo>
                    <a:lnTo>
                      <a:pt x="563" y="2123"/>
                    </a:lnTo>
                    <a:lnTo>
                      <a:pt x="565" y="2111"/>
                    </a:lnTo>
                    <a:lnTo>
                      <a:pt x="566" y="2100"/>
                    </a:lnTo>
                    <a:lnTo>
                      <a:pt x="570" y="2088"/>
                    </a:lnTo>
                    <a:lnTo>
                      <a:pt x="570" y="2084"/>
                    </a:lnTo>
                    <a:lnTo>
                      <a:pt x="572" y="2081"/>
                    </a:lnTo>
                    <a:lnTo>
                      <a:pt x="572" y="2077"/>
                    </a:lnTo>
                    <a:lnTo>
                      <a:pt x="574" y="2073"/>
                    </a:lnTo>
                    <a:lnTo>
                      <a:pt x="574" y="2071"/>
                    </a:lnTo>
                    <a:lnTo>
                      <a:pt x="520" y="2044"/>
                    </a:lnTo>
                    <a:lnTo>
                      <a:pt x="574" y="2017"/>
                    </a:lnTo>
                    <a:lnTo>
                      <a:pt x="614" y="1979"/>
                    </a:lnTo>
                    <a:lnTo>
                      <a:pt x="655" y="1952"/>
                    </a:lnTo>
                    <a:lnTo>
                      <a:pt x="707" y="1898"/>
                    </a:lnTo>
                    <a:lnTo>
                      <a:pt x="682" y="1871"/>
                    </a:lnTo>
                    <a:lnTo>
                      <a:pt x="614" y="1898"/>
                    </a:lnTo>
                    <a:lnTo>
                      <a:pt x="534" y="1885"/>
                    </a:lnTo>
                    <a:lnTo>
                      <a:pt x="493" y="1871"/>
                    </a:lnTo>
                    <a:lnTo>
                      <a:pt x="547" y="1845"/>
                    </a:lnTo>
                    <a:lnTo>
                      <a:pt x="588" y="1871"/>
                    </a:lnTo>
                    <a:lnTo>
                      <a:pt x="655" y="1858"/>
                    </a:lnTo>
                    <a:lnTo>
                      <a:pt x="707" y="1858"/>
                    </a:lnTo>
                    <a:lnTo>
                      <a:pt x="747" y="1818"/>
                    </a:lnTo>
                    <a:lnTo>
                      <a:pt x="760" y="1777"/>
                    </a:lnTo>
                    <a:lnTo>
                      <a:pt x="707" y="1724"/>
                    </a:lnTo>
                    <a:lnTo>
                      <a:pt x="655" y="1670"/>
                    </a:lnTo>
                    <a:lnTo>
                      <a:pt x="601" y="1656"/>
                    </a:lnTo>
                    <a:lnTo>
                      <a:pt x="574" y="1645"/>
                    </a:lnTo>
                    <a:lnTo>
                      <a:pt x="547" y="1470"/>
                    </a:lnTo>
                    <a:lnTo>
                      <a:pt x="561" y="1390"/>
                    </a:lnTo>
                    <a:lnTo>
                      <a:pt x="547" y="1298"/>
                    </a:lnTo>
                    <a:lnTo>
                      <a:pt x="601" y="1257"/>
                    </a:lnTo>
                    <a:lnTo>
                      <a:pt x="641" y="1163"/>
                    </a:lnTo>
                    <a:lnTo>
                      <a:pt x="695" y="1096"/>
                    </a:lnTo>
                    <a:lnTo>
                      <a:pt x="760" y="1042"/>
                    </a:lnTo>
                    <a:lnTo>
                      <a:pt x="801" y="1015"/>
                    </a:lnTo>
                    <a:lnTo>
                      <a:pt x="814" y="948"/>
                    </a:lnTo>
                    <a:lnTo>
                      <a:pt x="841" y="896"/>
                    </a:lnTo>
                    <a:lnTo>
                      <a:pt x="814" y="816"/>
                    </a:lnTo>
                    <a:lnTo>
                      <a:pt x="828" y="708"/>
                    </a:lnTo>
                    <a:lnTo>
                      <a:pt x="868" y="641"/>
                    </a:lnTo>
                    <a:lnTo>
                      <a:pt x="908" y="601"/>
                    </a:lnTo>
                    <a:lnTo>
                      <a:pt x="975" y="589"/>
                    </a:lnTo>
                    <a:lnTo>
                      <a:pt x="1002" y="589"/>
                    </a:lnTo>
                    <a:lnTo>
                      <a:pt x="989" y="563"/>
                    </a:lnTo>
                    <a:lnTo>
                      <a:pt x="962" y="522"/>
                    </a:lnTo>
                    <a:lnTo>
                      <a:pt x="935" y="482"/>
                    </a:lnTo>
                    <a:lnTo>
                      <a:pt x="948" y="469"/>
                    </a:lnTo>
                    <a:lnTo>
                      <a:pt x="948" y="415"/>
                    </a:lnTo>
                    <a:lnTo>
                      <a:pt x="935" y="388"/>
                    </a:lnTo>
                    <a:lnTo>
                      <a:pt x="908" y="334"/>
                    </a:lnTo>
                    <a:lnTo>
                      <a:pt x="922" y="307"/>
                    </a:lnTo>
                    <a:lnTo>
                      <a:pt x="922" y="294"/>
                    </a:lnTo>
                    <a:lnTo>
                      <a:pt x="895" y="267"/>
                    </a:lnTo>
                    <a:lnTo>
                      <a:pt x="895" y="229"/>
                    </a:lnTo>
                    <a:lnTo>
                      <a:pt x="895" y="202"/>
                    </a:lnTo>
                    <a:lnTo>
                      <a:pt x="868" y="175"/>
                    </a:lnTo>
                    <a:lnTo>
                      <a:pt x="841" y="135"/>
                    </a:lnTo>
                    <a:lnTo>
                      <a:pt x="801" y="108"/>
                    </a:lnTo>
                    <a:lnTo>
                      <a:pt x="747" y="108"/>
                    </a:lnTo>
                    <a:lnTo>
                      <a:pt x="707" y="81"/>
                    </a:lnTo>
                    <a:lnTo>
                      <a:pt x="682" y="54"/>
                    </a:lnTo>
                    <a:lnTo>
                      <a:pt x="668" y="41"/>
                    </a:lnTo>
                    <a:lnTo>
                      <a:pt x="628" y="14"/>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102" name="Freeform 202">
                <a:extLst>
                  <a:ext uri="{FF2B5EF4-FFF2-40B4-BE49-F238E27FC236}">
                    <a16:creationId xmlns:a16="http://schemas.microsoft.com/office/drawing/2014/main" id="{69E2C800-8196-1AFA-9671-E0E10260F566}"/>
                  </a:ext>
                </a:extLst>
              </p:cNvPr>
              <p:cNvSpPr>
                <a:spLocks/>
              </p:cNvSpPr>
              <p:nvPr/>
            </p:nvSpPr>
            <p:spPr bwMode="gray">
              <a:xfrm>
                <a:off x="5354231" y="-802850"/>
                <a:ext cx="33" cy="106"/>
              </a:xfrm>
              <a:custGeom>
                <a:avLst/>
                <a:gdLst>
                  <a:gd name="T0" fmla="*/ 1 w 66"/>
                  <a:gd name="T1" fmla="*/ 0 h 213"/>
                  <a:gd name="T2" fmla="*/ 1 w 66"/>
                  <a:gd name="T3" fmla="*/ 0 h 213"/>
                  <a:gd name="T4" fmla="*/ 1 w 66"/>
                  <a:gd name="T5" fmla="*/ 0 h 213"/>
                  <a:gd name="T6" fmla="*/ 1 w 66"/>
                  <a:gd name="T7" fmla="*/ 0 h 213"/>
                  <a:gd name="T8" fmla="*/ 1 w 66"/>
                  <a:gd name="T9" fmla="*/ 0 h 213"/>
                  <a:gd name="T10" fmla="*/ 1 w 66"/>
                  <a:gd name="T11" fmla="*/ 1 h 213"/>
                  <a:gd name="T12" fmla="*/ 0 w 66"/>
                  <a:gd name="T13" fmla="*/ 1 h 213"/>
                  <a:gd name="T14" fmla="*/ 1 w 66"/>
                  <a:gd name="T15" fmla="*/ 1 h 213"/>
                  <a:gd name="T16" fmla="*/ 1 w 66"/>
                  <a:gd name="T17" fmla="*/ 1 h 213"/>
                  <a:gd name="T18" fmla="*/ 1 w 66"/>
                  <a:gd name="T19" fmla="*/ 1 h 213"/>
                  <a:gd name="T20" fmla="*/ 1 w 66"/>
                  <a:gd name="T21" fmla="*/ 1 h 213"/>
                  <a:gd name="T22" fmla="*/ 1 w 66"/>
                  <a:gd name="T23" fmla="*/ 1 h 213"/>
                  <a:gd name="T24" fmla="*/ 1 w 66"/>
                  <a:gd name="T25" fmla="*/ 1 h 213"/>
                  <a:gd name="T26" fmla="*/ 1 w 66"/>
                  <a:gd name="T27" fmla="*/ 1 h 213"/>
                  <a:gd name="T28" fmla="*/ 1 w 66"/>
                  <a:gd name="T29" fmla="*/ 1 h 213"/>
                  <a:gd name="T30" fmla="*/ 1 w 66"/>
                  <a:gd name="T31" fmla="*/ 1 h 213"/>
                  <a:gd name="T32" fmla="*/ 1 w 66"/>
                  <a:gd name="T33" fmla="*/ 1 h 213"/>
                  <a:gd name="T34" fmla="*/ 1 w 66"/>
                  <a:gd name="T35" fmla="*/ 1 h 213"/>
                  <a:gd name="T36" fmla="*/ 1 w 66"/>
                  <a:gd name="T37" fmla="*/ 1 h 213"/>
                  <a:gd name="T38" fmla="*/ 1 w 66"/>
                  <a:gd name="T39" fmla="*/ 1 h 213"/>
                  <a:gd name="T40" fmla="*/ 1 w 66"/>
                  <a:gd name="T41" fmla="*/ 1 h 213"/>
                  <a:gd name="T42" fmla="*/ 1 w 66"/>
                  <a:gd name="T43" fmla="*/ 1 h 213"/>
                  <a:gd name="T44" fmla="*/ 1 w 66"/>
                  <a:gd name="T45" fmla="*/ 1 h 213"/>
                  <a:gd name="T46" fmla="*/ 1 w 66"/>
                  <a:gd name="T47" fmla="*/ 1 h 213"/>
                  <a:gd name="T48" fmla="*/ 1 w 66"/>
                  <a:gd name="T49" fmla="*/ 0 h 213"/>
                  <a:gd name="T50" fmla="*/ 1 w 66"/>
                  <a:gd name="T51" fmla="*/ 0 h 213"/>
                  <a:gd name="T52" fmla="*/ 1 w 66"/>
                  <a:gd name="T53" fmla="*/ 0 h 213"/>
                  <a:gd name="T54" fmla="*/ 1 w 66"/>
                  <a:gd name="T55" fmla="*/ 0 h 213"/>
                  <a:gd name="T56" fmla="*/ 1 w 66"/>
                  <a:gd name="T57" fmla="*/ 0 h 213"/>
                  <a:gd name="T58" fmla="*/ 1 w 66"/>
                  <a:gd name="T59" fmla="*/ 0 h 213"/>
                  <a:gd name="T60" fmla="*/ 1 w 66"/>
                  <a:gd name="T61" fmla="*/ 0 h 213"/>
                  <a:gd name="T62" fmla="*/ 1 w 66"/>
                  <a:gd name="T63" fmla="*/ 0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213"/>
                  <a:gd name="T98" fmla="*/ 66 w 66"/>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213">
                    <a:moveTo>
                      <a:pt x="66" y="0"/>
                    </a:moveTo>
                    <a:lnTo>
                      <a:pt x="54" y="14"/>
                    </a:lnTo>
                    <a:lnTo>
                      <a:pt x="54" y="66"/>
                    </a:lnTo>
                    <a:lnTo>
                      <a:pt x="41" y="79"/>
                    </a:lnTo>
                    <a:lnTo>
                      <a:pt x="27" y="106"/>
                    </a:lnTo>
                    <a:lnTo>
                      <a:pt x="14" y="133"/>
                    </a:lnTo>
                    <a:lnTo>
                      <a:pt x="0" y="160"/>
                    </a:lnTo>
                    <a:lnTo>
                      <a:pt x="14" y="173"/>
                    </a:lnTo>
                    <a:lnTo>
                      <a:pt x="14" y="213"/>
                    </a:lnTo>
                    <a:lnTo>
                      <a:pt x="27" y="173"/>
                    </a:lnTo>
                    <a:lnTo>
                      <a:pt x="29" y="171"/>
                    </a:lnTo>
                    <a:lnTo>
                      <a:pt x="31" y="167"/>
                    </a:lnTo>
                    <a:lnTo>
                      <a:pt x="33" y="166"/>
                    </a:lnTo>
                    <a:lnTo>
                      <a:pt x="35" y="162"/>
                    </a:lnTo>
                    <a:lnTo>
                      <a:pt x="39" y="156"/>
                    </a:lnTo>
                    <a:lnTo>
                      <a:pt x="39" y="152"/>
                    </a:lnTo>
                    <a:lnTo>
                      <a:pt x="41" y="146"/>
                    </a:lnTo>
                    <a:lnTo>
                      <a:pt x="41" y="142"/>
                    </a:lnTo>
                    <a:lnTo>
                      <a:pt x="41" y="139"/>
                    </a:lnTo>
                    <a:lnTo>
                      <a:pt x="41" y="133"/>
                    </a:lnTo>
                    <a:lnTo>
                      <a:pt x="41" y="129"/>
                    </a:lnTo>
                    <a:lnTo>
                      <a:pt x="41" y="123"/>
                    </a:lnTo>
                    <a:lnTo>
                      <a:pt x="41" y="121"/>
                    </a:lnTo>
                    <a:lnTo>
                      <a:pt x="41" y="119"/>
                    </a:lnTo>
                    <a:lnTo>
                      <a:pt x="54" y="93"/>
                    </a:lnTo>
                    <a:lnTo>
                      <a:pt x="54" y="66"/>
                    </a:lnTo>
                    <a:lnTo>
                      <a:pt x="66" y="25"/>
                    </a:lnTo>
                    <a:lnTo>
                      <a:pt x="66" y="0"/>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103" name="Freeform 203">
                <a:extLst>
                  <a:ext uri="{FF2B5EF4-FFF2-40B4-BE49-F238E27FC236}">
                    <a16:creationId xmlns:a16="http://schemas.microsoft.com/office/drawing/2014/main" id="{0978D365-D00F-C9F1-65D0-44B13CF3F161}"/>
                  </a:ext>
                </a:extLst>
              </p:cNvPr>
              <p:cNvSpPr>
                <a:spLocks/>
              </p:cNvSpPr>
              <p:nvPr/>
            </p:nvSpPr>
            <p:spPr bwMode="gray">
              <a:xfrm>
                <a:off x="5354311" y="-802924"/>
                <a:ext cx="54" cy="107"/>
              </a:xfrm>
              <a:custGeom>
                <a:avLst/>
                <a:gdLst>
                  <a:gd name="T0" fmla="*/ 1 w 107"/>
                  <a:gd name="T1" fmla="*/ 0 h 215"/>
                  <a:gd name="T2" fmla="*/ 0 w 107"/>
                  <a:gd name="T3" fmla="*/ 0 h 215"/>
                  <a:gd name="T4" fmla="*/ 0 w 107"/>
                  <a:gd name="T5" fmla="*/ 0 h 215"/>
                  <a:gd name="T6" fmla="*/ 1 w 107"/>
                  <a:gd name="T7" fmla="*/ 0 h 215"/>
                  <a:gd name="T8" fmla="*/ 1 w 107"/>
                  <a:gd name="T9" fmla="*/ 1 h 215"/>
                  <a:gd name="T10" fmla="*/ 1 w 107"/>
                  <a:gd name="T11" fmla="*/ 1 h 215"/>
                  <a:gd name="T12" fmla="*/ 1 w 107"/>
                  <a:gd name="T13" fmla="*/ 1 h 215"/>
                  <a:gd name="T14" fmla="*/ 1 w 107"/>
                  <a:gd name="T15" fmla="*/ 1 h 215"/>
                  <a:gd name="T16" fmla="*/ 1 w 107"/>
                  <a:gd name="T17" fmla="*/ 1 h 215"/>
                  <a:gd name="T18" fmla="*/ 1 w 107"/>
                  <a:gd name="T19" fmla="*/ 1 h 215"/>
                  <a:gd name="T20" fmla="*/ 1 w 107"/>
                  <a:gd name="T21" fmla="*/ 1 h 215"/>
                  <a:gd name="T22" fmla="*/ 1 w 107"/>
                  <a:gd name="T23" fmla="*/ 0 h 215"/>
                  <a:gd name="T24" fmla="*/ 1 w 107"/>
                  <a:gd name="T25" fmla="*/ 0 h 215"/>
                  <a:gd name="T26" fmla="*/ 1 w 107"/>
                  <a:gd name="T27" fmla="*/ 0 h 215"/>
                  <a:gd name="T28" fmla="*/ 1 w 107"/>
                  <a:gd name="T29" fmla="*/ 0 h 215"/>
                  <a:gd name="T30" fmla="*/ 1 w 107"/>
                  <a:gd name="T31" fmla="*/ 0 h 215"/>
                  <a:gd name="T32" fmla="*/ 1 w 107"/>
                  <a:gd name="T33" fmla="*/ 0 h 215"/>
                  <a:gd name="T34" fmla="*/ 1 w 107"/>
                  <a:gd name="T35" fmla="*/ 0 h 215"/>
                  <a:gd name="T36" fmla="*/ 1 w 107"/>
                  <a:gd name="T37" fmla="*/ 0 h 215"/>
                  <a:gd name="T38" fmla="*/ 1 w 107"/>
                  <a:gd name="T39" fmla="*/ 0 h 215"/>
                  <a:gd name="T40" fmla="*/ 1 w 107"/>
                  <a:gd name="T41" fmla="*/ 0 h 215"/>
                  <a:gd name="T42" fmla="*/ 1 w 107"/>
                  <a:gd name="T43" fmla="*/ 0 h 215"/>
                  <a:gd name="T44" fmla="*/ 1 w 107"/>
                  <a:gd name="T45" fmla="*/ 0 h 215"/>
                  <a:gd name="T46" fmla="*/ 1 w 107"/>
                  <a:gd name="T47" fmla="*/ 0 h 215"/>
                  <a:gd name="T48" fmla="*/ 1 w 107"/>
                  <a:gd name="T49" fmla="*/ 0 h 215"/>
                  <a:gd name="T50" fmla="*/ 1 w 107"/>
                  <a:gd name="T51" fmla="*/ 0 h 215"/>
                  <a:gd name="T52" fmla="*/ 1 w 107"/>
                  <a:gd name="T53" fmla="*/ 0 h 215"/>
                  <a:gd name="T54" fmla="*/ 1 w 107"/>
                  <a:gd name="T55" fmla="*/ 0 h 215"/>
                  <a:gd name="T56" fmla="*/ 1 w 107"/>
                  <a:gd name="T57" fmla="*/ 0 h 215"/>
                  <a:gd name="T58" fmla="*/ 1 w 107"/>
                  <a:gd name="T59" fmla="*/ 0 h 215"/>
                  <a:gd name="T60" fmla="*/ 1 w 107"/>
                  <a:gd name="T61" fmla="*/ 0 h 215"/>
                  <a:gd name="T62" fmla="*/ 1 w 107"/>
                  <a:gd name="T63" fmla="*/ 0 h 215"/>
                  <a:gd name="T64" fmla="*/ 1 w 107"/>
                  <a:gd name="T65" fmla="*/ 0 h 215"/>
                  <a:gd name="T66" fmla="*/ 1 w 107"/>
                  <a:gd name="T67" fmla="*/ 0 h 215"/>
                  <a:gd name="T68" fmla="*/ 1 w 107"/>
                  <a:gd name="T69" fmla="*/ 0 h 215"/>
                  <a:gd name="T70" fmla="*/ 1 w 107"/>
                  <a:gd name="T71" fmla="*/ 0 h 2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215"/>
                  <a:gd name="T110" fmla="*/ 107 w 107"/>
                  <a:gd name="T111" fmla="*/ 215 h 2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215">
                    <a:moveTo>
                      <a:pt x="13" y="94"/>
                    </a:moveTo>
                    <a:lnTo>
                      <a:pt x="0" y="107"/>
                    </a:lnTo>
                    <a:lnTo>
                      <a:pt x="0" y="121"/>
                    </a:lnTo>
                    <a:lnTo>
                      <a:pt x="13" y="121"/>
                    </a:lnTo>
                    <a:lnTo>
                      <a:pt x="13" y="161"/>
                    </a:lnTo>
                    <a:lnTo>
                      <a:pt x="26" y="215"/>
                    </a:lnTo>
                    <a:lnTo>
                      <a:pt x="40" y="201"/>
                    </a:lnTo>
                    <a:lnTo>
                      <a:pt x="40" y="174"/>
                    </a:lnTo>
                    <a:lnTo>
                      <a:pt x="53" y="161"/>
                    </a:lnTo>
                    <a:lnTo>
                      <a:pt x="67" y="147"/>
                    </a:lnTo>
                    <a:lnTo>
                      <a:pt x="67" y="134"/>
                    </a:lnTo>
                    <a:lnTo>
                      <a:pt x="80" y="121"/>
                    </a:lnTo>
                    <a:lnTo>
                      <a:pt x="94" y="121"/>
                    </a:lnTo>
                    <a:lnTo>
                      <a:pt x="94" y="107"/>
                    </a:lnTo>
                    <a:lnTo>
                      <a:pt x="67" y="94"/>
                    </a:lnTo>
                    <a:lnTo>
                      <a:pt x="80" y="53"/>
                    </a:lnTo>
                    <a:lnTo>
                      <a:pt x="94" y="40"/>
                    </a:lnTo>
                    <a:lnTo>
                      <a:pt x="107" y="13"/>
                    </a:lnTo>
                    <a:lnTo>
                      <a:pt x="107" y="0"/>
                    </a:lnTo>
                    <a:lnTo>
                      <a:pt x="94" y="0"/>
                    </a:lnTo>
                    <a:lnTo>
                      <a:pt x="94" y="13"/>
                    </a:lnTo>
                    <a:lnTo>
                      <a:pt x="67" y="27"/>
                    </a:lnTo>
                    <a:lnTo>
                      <a:pt x="67" y="40"/>
                    </a:lnTo>
                    <a:lnTo>
                      <a:pt x="53" y="27"/>
                    </a:lnTo>
                    <a:lnTo>
                      <a:pt x="40" y="40"/>
                    </a:lnTo>
                    <a:lnTo>
                      <a:pt x="26" y="67"/>
                    </a:lnTo>
                    <a:lnTo>
                      <a:pt x="26" y="69"/>
                    </a:lnTo>
                    <a:lnTo>
                      <a:pt x="25" y="71"/>
                    </a:lnTo>
                    <a:lnTo>
                      <a:pt x="23" y="76"/>
                    </a:lnTo>
                    <a:lnTo>
                      <a:pt x="21" y="80"/>
                    </a:lnTo>
                    <a:lnTo>
                      <a:pt x="17" y="86"/>
                    </a:lnTo>
                    <a:lnTo>
                      <a:pt x="15" y="90"/>
                    </a:lnTo>
                    <a:lnTo>
                      <a:pt x="15" y="94"/>
                    </a:lnTo>
                    <a:lnTo>
                      <a:pt x="13" y="94"/>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104" name="Freeform 204">
                <a:extLst>
                  <a:ext uri="{FF2B5EF4-FFF2-40B4-BE49-F238E27FC236}">
                    <a16:creationId xmlns:a16="http://schemas.microsoft.com/office/drawing/2014/main" id="{C9EB82ED-C004-C485-276F-663EB4248380}"/>
                  </a:ext>
                </a:extLst>
              </p:cNvPr>
              <p:cNvSpPr>
                <a:spLocks/>
              </p:cNvSpPr>
              <p:nvPr/>
            </p:nvSpPr>
            <p:spPr bwMode="gray">
              <a:xfrm>
                <a:off x="5354552" y="-803145"/>
                <a:ext cx="227" cy="201"/>
              </a:xfrm>
              <a:custGeom>
                <a:avLst/>
                <a:gdLst>
                  <a:gd name="T0" fmla="*/ 1 w 455"/>
                  <a:gd name="T1" fmla="*/ 3 h 401"/>
                  <a:gd name="T2" fmla="*/ 1 w 455"/>
                  <a:gd name="T3" fmla="*/ 3 h 401"/>
                  <a:gd name="T4" fmla="*/ 0 w 455"/>
                  <a:gd name="T5" fmla="*/ 3 h 401"/>
                  <a:gd name="T6" fmla="*/ 0 w 455"/>
                  <a:gd name="T7" fmla="*/ 3 h 401"/>
                  <a:gd name="T8" fmla="*/ 0 w 455"/>
                  <a:gd name="T9" fmla="*/ 3 h 401"/>
                  <a:gd name="T10" fmla="*/ 0 w 455"/>
                  <a:gd name="T11" fmla="*/ 2 h 401"/>
                  <a:gd name="T12" fmla="*/ 0 w 455"/>
                  <a:gd name="T13" fmla="*/ 2 h 401"/>
                  <a:gd name="T14" fmla="*/ 0 w 455"/>
                  <a:gd name="T15" fmla="*/ 2 h 401"/>
                  <a:gd name="T16" fmla="*/ 0 w 455"/>
                  <a:gd name="T17" fmla="*/ 1 h 401"/>
                  <a:gd name="T18" fmla="*/ 0 w 455"/>
                  <a:gd name="T19" fmla="*/ 1 h 401"/>
                  <a:gd name="T20" fmla="*/ 1 w 455"/>
                  <a:gd name="T21" fmla="*/ 1 h 401"/>
                  <a:gd name="T22" fmla="*/ 1 w 455"/>
                  <a:gd name="T23" fmla="*/ 1 h 401"/>
                  <a:gd name="T24" fmla="*/ 1 w 455"/>
                  <a:gd name="T25" fmla="*/ 1 h 401"/>
                  <a:gd name="T26" fmla="*/ 2 w 455"/>
                  <a:gd name="T27" fmla="*/ 1 h 401"/>
                  <a:gd name="T28" fmla="*/ 2 w 455"/>
                  <a:gd name="T29" fmla="*/ 1 h 401"/>
                  <a:gd name="T30" fmla="*/ 3 w 455"/>
                  <a:gd name="T31" fmla="*/ 1 h 401"/>
                  <a:gd name="T32" fmla="*/ 3 w 455"/>
                  <a:gd name="T33" fmla="*/ 1 h 401"/>
                  <a:gd name="T34" fmla="*/ 3 w 455"/>
                  <a:gd name="T35" fmla="*/ 0 h 401"/>
                  <a:gd name="T36" fmla="*/ 3 w 455"/>
                  <a:gd name="T37" fmla="*/ 1 h 401"/>
                  <a:gd name="T38" fmla="*/ 3 w 455"/>
                  <a:gd name="T39" fmla="*/ 1 h 401"/>
                  <a:gd name="T40" fmla="*/ 3 w 455"/>
                  <a:gd name="T41" fmla="*/ 1 h 401"/>
                  <a:gd name="T42" fmla="*/ 3 w 455"/>
                  <a:gd name="T43" fmla="*/ 1 h 401"/>
                  <a:gd name="T44" fmla="*/ 2 w 455"/>
                  <a:gd name="T45" fmla="*/ 2 h 401"/>
                  <a:gd name="T46" fmla="*/ 3 w 455"/>
                  <a:gd name="T47" fmla="*/ 2 h 401"/>
                  <a:gd name="T48" fmla="*/ 3 w 455"/>
                  <a:gd name="T49" fmla="*/ 2 h 401"/>
                  <a:gd name="T50" fmla="*/ 3 w 455"/>
                  <a:gd name="T51" fmla="*/ 3 h 401"/>
                  <a:gd name="T52" fmla="*/ 3 w 455"/>
                  <a:gd name="T53" fmla="*/ 3 h 401"/>
                  <a:gd name="T54" fmla="*/ 3 w 455"/>
                  <a:gd name="T55" fmla="*/ 3 h 401"/>
                  <a:gd name="T56" fmla="*/ 3 w 455"/>
                  <a:gd name="T57" fmla="*/ 3 h 401"/>
                  <a:gd name="T58" fmla="*/ 3 w 455"/>
                  <a:gd name="T59" fmla="*/ 3 h 401"/>
                  <a:gd name="T60" fmla="*/ 3 w 455"/>
                  <a:gd name="T61" fmla="*/ 3 h 401"/>
                  <a:gd name="T62" fmla="*/ 3 w 455"/>
                  <a:gd name="T63" fmla="*/ 3 h 401"/>
                  <a:gd name="T64" fmla="*/ 2 w 455"/>
                  <a:gd name="T65" fmla="*/ 4 h 401"/>
                  <a:gd name="T66" fmla="*/ 2 w 455"/>
                  <a:gd name="T67" fmla="*/ 3 h 401"/>
                  <a:gd name="T68" fmla="*/ 2 w 455"/>
                  <a:gd name="T69" fmla="*/ 3 h 401"/>
                  <a:gd name="T70" fmla="*/ 1 w 455"/>
                  <a:gd name="T71" fmla="*/ 3 h 401"/>
                  <a:gd name="T72" fmla="*/ 1 w 455"/>
                  <a:gd name="T73" fmla="*/ 3 h 4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401"/>
                  <a:gd name="T113" fmla="*/ 455 w 455"/>
                  <a:gd name="T114" fmla="*/ 401 h 4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401">
                    <a:moveTo>
                      <a:pt x="135" y="375"/>
                    </a:moveTo>
                    <a:lnTo>
                      <a:pt x="135" y="307"/>
                    </a:lnTo>
                    <a:lnTo>
                      <a:pt x="121" y="280"/>
                    </a:lnTo>
                    <a:lnTo>
                      <a:pt x="108" y="307"/>
                    </a:lnTo>
                    <a:lnTo>
                      <a:pt x="68" y="307"/>
                    </a:lnTo>
                    <a:lnTo>
                      <a:pt x="27" y="254"/>
                    </a:lnTo>
                    <a:lnTo>
                      <a:pt x="27" y="227"/>
                    </a:lnTo>
                    <a:lnTo>
                      <a:pt x="0" y="162"/>
                    </a:lnTo>
                    <a:lnTo>
                      <a:pt x="41" y="121"/>
                    </a:lnTo>
                    <a:lnTo>
                      <a:pt x="94" y="67"/>
                    </a:lnTo>
                    <a:lnTo>
                      <a:pt x="135" y="54"/>
                    </a:lnTo>
                    <a:lnTo>
                      <a:pt x="189" y="41"/>
                    </a:lnTo>
                    <a:lnTo>
                      <a:pt x="215" y="27"/>
                    </a:lnTo>
                    <a:lnTo>
                      <a:pt x="294" y="27"/>
                    </a:lnTo>
                    <a:lnTo>
                      <a:pt x="348" y="27"/>
                    </a:lnTo>
                    <a:lnTo>
                      <a:pt x="388" y="14"/>
                    </a:lnTo>
                    <a:lnTo>
                      <a:pt x="415" y="14"/>
                    </a:lnTo>
                    <a:lnTo>
                      <a:pt x="415" y="0"/>
                    </a:lnTo>
                    <a:lnTo>
                      <a:pt x="429" y="14"/>
                    </a:lnTo>
                    <a:lnTo>
                      <a:pt x="415" y="54"/>
                    </a:lnTo>
                    <a:lnTo>
                      <a:pt x="402" y="67"/>
                    </a:lnTo>
                    <a:lnTo>
                      <a:pt x="402" y="121"/>
                    </a:lnTo>
                    <a:lnTo>
                      <a:pt x="375" y="135"/>
                    </a:lnTo>
                    <a:lnTo>
                      <a:pt x="415" y="200"/>
                    </a:lnTo>
                    <a:lnTo>
                      <a:pt x="415" y="254"/>
                    </a:lnTo>
                    <a:lnTo>
                      <a:pt x="455" y="294"/>
                    </a:lnTo>
                    <a:lnTo>
                      <a:pt x="455" y="307"/>
                    </a:lnTo>
                    <a:lnTo>
                      <a:pt x="442" y="307"/>
                    </a:lnTo>
                    <a:lnTo>
                      <a:pt x="442" y="348"/>
                    </a:lnTo>
                    <a:lnTo>
                      <a:pt x="429" y="375"/>
                    </a:lnTo>
                    <a:lnTo>
                      <a:pt x="415" y="375"/>
                    </a:lnTo>
                    <a:lnTo>
                      <a:pt x="388" y="375"/>
                    </a:lnTo>
                    <a:lnTo>
                      <a:pt x="361" y="401"/>
                    </a:lnTo>
                    <a:lnTo>
                      <a:pt x="308" y="375"/>
                    </a:lnTo>
                    <a:lnTo>
                      <a:pt x="256" y="334"/>
                    </a:lnTo>
                    <a:lnTo>
                      <a:pt x="202" y="334"/>
                    </a:lnTo>
                    <a:lnTo>
                      <a:pt x="135" y="375"/>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105" name="Freeform 205">
                <a:extLst>
                  <a:ext uri="{FF2B5EF4-FFF2-40B4-BE49-F238E27FC236}">
                    <a16:creationId xmlns:a16="http://schemas.microsoft.com/office/drawing/2014/main" id="{B69A346E-4884-39A1-4746-C7EDB98249AB}"/>
                  </a:ext>
                </a:extLst>
              </p:cNvPr>
              <p:cNvSpPr>
                <a:spLocks/>
              </p:cNvSpPr>
              <p:nvPr/>
            </p:nvSpPr>
            <p:spPr bwMode="gray">
              <a:xfrm>
                <a:off x="5354478" y="-803017"/>
                <a:ext cx="80" cy="79"/>
              </a:xfrm>
              <a:custGeom>
                <a:avLst/>
                <a:gdLst>
                  <a:gd name="T0" fmla="*/ 1 w 161"/>
                  <a:gd name="T1" fmla="*/ 0 h 159"/>
                  <a:gd name="T2" fmla="*/ 0 w 161"/>
                  <a:gd name="T3" fmla="*/ 0 h 159"/>
                  <a:gd name="T4" fmla="*/ 0 w 161"/>
                  <a:gd name="T5" fmla="*/ 0 h 159"/>
                  <a:gd name="T6" fmla="*/ 0 w 161"/>
                  <a:gd name="T7" fmla="*/ 0 h 159"/>
                  <a:gd name="T8" fmla="*/ 0 w 161"/>
                  <a:gd name="T9" fmla="*/ 0 h 159"/>
                  <a:gd name="T10" fmla="*/ 0 w 161"/>
                  <a:gd name="T11" fmla="*/ 0 h 159"/>
                  <a:gd name="T12" fmla="*/ 0 w 161"/>
                  <a:gd name="T13" fmla="*/ 0 h 159"/>
                  <a:gd name="T14" fmla="*/ 0 w 161"/>
                  <a:gd name="T15" fmla="*/ 0 h 159"/>
                  <a:gd name="T16" fmla="*/ 0 w 161"/>
                  <a:gd name="T17" fmla="*/ 0 h 159"/>
                  <a:gd name="T18" fmla="*/ 0 w 161"/>
                  <a:gd name="T19" fmla="*/ 0 h 159"/>
                  <a:gd name="T20" fmla="*/ 0 w 161"/>
                  <a:gd name="T21" fmla="*/ 0 h 159"/>
                  <a:gd name="T22" fmla="*/ 0 w 161"/>
                  <a:gd name="T23" fmla="*/ 1 h 159"/>
                  <a:gd name="T24" fmla="*/ 0 w 161"/>
                  <a:gd name="T25" fmla="*/ 1 h 159"/>
                  <a:gd name="T26" fmla="*/ 0 w 161"/>
                  <a:gd name="T27" fmla="*/ 1 h 159"/>
                  <a:gd name="T28" fmla="*/ 0 w 161"/>
                  <a:gd name="T29" fmla="*/ 0 h 159"/>
                  <a:gd name="T30" fmla="*/ 0 w 161"/>
                  <a:gd name="T31" fmla="*/ 0 h 159"/>
                  <a:gd name="T32" fmla="*/ 0 w 161"/>
                  <a:gd name="T33" fmla="*/ 0 h 159"/>
                  <a:gd name="T34" fmla="*/ 1 w 161"/>
                  <a:gd name="T35" fmla="*/ 0 h 159"/>
                  <a:gd name="T36" fmla="*/ 1 w 161"/>
                  <a:gd name="T37" fmla="*/ 0 h 159"/>
                  <a:gd name="T38" fmla="*/ 1 w 161"/>
                  <a:gd name="T39" fmla="*/ 0 h 159"/>
                  <a:gd name="T40" fmla="*/ 1 w 161"/>
                  <a:gd name="T41" fmla="*/ 0 h 159"/>
                  <a:gd name="T42" fmla="*/ 1 w 16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59"/>
                  <a:gd name="T68" fmla="*/ 161 w 16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59">
                    <a:moveTo>
                      <a:pt x="134" y="0"/>
                    </a:moveTo>
                    <a:lnTo>
                      <a:pt x="107" y="13"/>
                    </a:lnTo>
                    <a:lnTo>
                      <a:pt x="94" y="24"/>
                    </a:lnTo>
                    <a:lnTo>
                      <a:pt x="80" y="24"/>
                    </a:lnTo>
                    <a:lnTo>
                      <a:pt x="53" y="24"/>
                    </a:lnTo>
                    <a:lnTo>
                      <a:pt x="53" y="51"/>
                    </a:lnTo>
                    <a:lnTo>
                      <a:pt x="26" y="51"/>
                    </a:lnTo>
                    <a:lnTo>
                      <a:pt x="13" y="78"/>
                    </a:lnTo>
                    <a:lnTo>
                      <a:pt x="0" y="78"/>
                    </a:lnTo>
                    <a:lnTo>
                      <a:pt x="26" y="105"/>
                    </a:lnTo>
                    <a:lnTo>
                      <a:pt x="53" y="105"/>
                    </a:lnTo>
                    <a:lnTo>
                      <a:pt x="40" y="132"/>
                    </a:lnTo>
                    <a:lnTo>
                      <a:pt x="53" y="159"/>
                    </a:lnTo>
                    <a:lnTo>
                      <a:pt x="53" y="132"/>
                    </a:lnTo>
                    <a:lnTo>
                      <a:pt x="67" y="105"/>
                    </a:lnTo>
                    <a:lnTo>
                      <a:pt x="94" y="78"/>
                    </a:lnTo>
                    <a:lnTo>
                      <a:pt x="121" y="65"/>
                    </a:lnTo>
                    <a:lnTo>
                      <a:pt x="134" y="38"/>
                    </a:lnTo>
                    <a:lnTo>
                      <a:pt x="147" y="24"/>
                    </a:lnTo>
                    <a:lnTo>
                      <a:pt x="161" y="24"/>
                    </a:lnTo>
                    <a:lnTo>
                      <a:pt x="147" y="0"/>
                    </a:lnTo>
                    <a:lnTo>
                      <a:pt x="134" y="0"/>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106" name="Freeform 206">
                <a:extLst>
                  <a:ext uri="{FF2B5EF4-FFF2-40B4-BE49-F238E27FC236}">
                    <a16:creationId xmlns:a16="http://schemas.microsoft.com/office/drawing/2014/main" id="{DC68AFBC-339B-CAD9-AF1D-AD41EA8BB9EB}"/>
                  </a:ext>
                </a:extLst>
              </p:cNvPr>
              <p:cNvSpPr>
                <a:spLocks/>
              </p:cNvSpPr>
              <p:nvPr/>
            </p:nvSpPr>
            <p:spPr bwMode="gray">
              <a:xfrm>
                <a:off x="5354491" y="-803052"/>
                <a:ext cx="42" cy="35"/>
              </a:xfrm>
              <a:custGeom>
                <a:avLst/>
                <a:gdLst>
                  <a:gd name="T0" fmla="*/ 1 w 83"/>
                  <a:gd name="T1" fmla="*/ 0 h 70"/>
                  <a:gd name="T2" fmla="*/ 1 w 83"/>
                  <a:gd name="T3" fmla="*/ 1 h 70"/>
                  <a:gd name="T4" fmla="*/ 1 w 83"/>
                  <a:gd name="T5" fmla="*/ 1 h 70"/>
                  <a:gd name="T6" fmla="*/ 0 w 83"/>
                  <a:gd name="T7" fmla="*/ 1 h 70"/>
                  <a:gd name="T8" fmla="*/ 0 w 83"/>
                  <a:gd name="T9" fmla="*/ 1 h 70"/>
                  <a:gd name="T10" fmla="*/ 1 w 83"/>
                  <a:gd name="T11" fmla="*/ 1 h 70"/>
                  <a:gd name="T12" fmla="*/ 1 w 83"/>
                  <a:gd name="T13" fmla="*/ 1 h 70"/>
                  <a:gd name="T14" fmla="*/ 1 w 83"/>
                  <a:gd name="T15" fmla="*/ 1 h 70"/>
                  <a:gd name="T16" fmla="*/ 1 w 83"/>
                  <a:gd name="T17" fmla="*/ 1 h 70"/>
                  <a:gd name="T18" fmla="*/ 1 w 83"/>
                  <a:gd name="T19" fmla="*/ 1 h 70"/>
                  <a:gd name="T20" fmla="*/ 1 w 83"/>
                  <a:gd name="T21" fmla="*/ 1 h 70"/>
                  <a:gd name="T22" fmla="*/ 1 w 83"/>
                  <a:gd name="T23" fmla="*/ 1 h 70"/>
                  <a:gd name="T24" fmla="*/ 1 w 8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70"/>
                  <a:gd name="T41" fmla="*/ 83 w 8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70">
                    <a:moveTo>
                      <a:pt x="41" y="0"/>
                    </a:moveTo>
                    <a:lnTo>
                      <a:pt x="27" y="14"/>
                    </a:lnTo>
                    <a:lnTo>
                      <a:pt x="14" y="27"/>
                    </a:lnTo>
                    <a:lnTo>
                      <a:pt x="0" y="27"/>
                    </a:lnTo>
                    <a:lnTo>
                      <a:pt x="0" y="41"/>
                    </a:lnTo>
                    <a:lnTo>
                      <a:pt x="27" y="41"/>
                    </a:lnTo>
                    <a:lnTo>
                      <a:pt x="27" y="54"/>
                    </a:lnTo>
                    <a:lnTo>
                      <a:pt x="54" y="70"/>
                    </a:lnTo>
                    <a:lnTo>
                      <a:pt x="70" y="54"/>
                    </a:lnTo>
                    <a:lnTo>
                      <a:pt x="83" y="41"/>
                    </a:lnTo>
                    <a:lnTo>
                      <a:pt x="70" y="14"/>
                    </a:lnTo>
                    <a:lnTo>
                      <a:pt x="54" y="14"/>
                    </a:lnTo>
                    <a:lnTo>
                      <a:pt x="41" y="0"/>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107" name="Freeform 207">
                <a:extLst>
                  <a:ext uri="{FF2B5EF4-FFF2-40B4-BE49-F238E27FC236}">
                    <a16:creationId xmlns:a16="http://schemas.microsoft.com/office/drawing/2014/main" id="{4FBFED6D-022D-9362-7D44-F2F1C2285CCC}"/>
                  </a:ext>
                </a:extLst>
              </p:cNvPr>
              <p:cNvSpPr>
                <a:spLocks/>
              </p:cNvSpPr>
              <p:nvPr/>
            </p:nvSpPr>
            <p:spPr bwMode="gray">
              <a:xfrm>
                <a:off x="5354358" y="-803158"/>
                <a:ext cx="35" cy="33"/>
              </a:xfrm>
              <a:custGeom>
                <a:avLst/>
                <a:gdLst>
                  <a:gd name="T0" fmla="*/ 0 w 71"/>
                  <a:gd name="T1" fmla="*/ 0 h 68"/>
                  <a:gd name="T2" fmla="*/ 0 w 71"/>
                  <a:gd name="T3" fmla="*/ 0 h 68"/>
                  <a:gd name="T4" fmla="*/ 0 w 71"/>
                  <a:gd name="T5" fmla="*/ 0 h 68"/>
                  <a:gd name="T6" fmla="*/ 0 w 71"/>
                  <a:gd name="T7" fmla="*/ 0 h 68"/>
                  <a:gd name="T8" fmla="*/ 0 w 71"/>
                  <a:gd name="T9" fmla="*/ 0 h 68"/>
                  <a:gd name="T10" fmla="*/ 0 w 71"/>
                  <a:gd name="T11" fmla="*/ 0 h 68"/>
                  <a:gd name="T12" fmla="*/ 0 w 71"/>
                  <a:gd name="T13" fmla="*/ 0 h 68"/>
                  <a:gd name="T14" fmla="*/ 0 w 71"/>
                  <a:gd name="T15" fmla="*/ 0 h 68"/>
                  <a:gd name="T16" fmla="*/ 0 w 71"/>
                  <a:gd name="T17" fmla="*/ 0 h 68"/>
                  <a:gd name="T18" fmla="*/ 0 w 71"/>
                  <a:gd name="T19" fmla="*/ 0 h 68"/>
                  <a:gd name="T20" fmla="*/ 0 w 71"/>
                  <a:gd name="T21" fmla="*/ 0 h 68"/>
                  <a:gd name="T22" fmla="*/ 0 w 71"/>
                  <a:gd name="T23" fmla="*/ 0 h 68"/>
                  <a:gd name="T24" fmla="*/ 0 w 71"/>
                  <a:gd name="T25" fmla="*/ 0 h 68"/>
                  <a:gd name="T26" fmla="*/ 0 w 71"/>
                  <a:gd name="T27" fmla="*/ 0 h 68"/>
                  <a:gd name="T28" fmla="*/ 0 w 71"/>
                  <a:gd name="T29" fmla="*/ 0 h 68"/>
                  <a:gd name="T30" fmla="*/ 0 w 71"/>
                  <a:gd name="T31" fmla="*/ 0 h 68"/>
                  <a:gd name="T32" fmla="*/ 0 w 71"/>
                  <a:gd name="T33" fmla="*/ 0 h 68"/>
                  <a:gd name="T34" fmla="*/ 0 w 71"/>
                  <a:gd name="T35" fmla="*/ 0 h 68"/>
                  <a:gd name="T36" fmla="*/ 0 w 71"/>
                  <a:gd name="T37" fmla="*/ 0 h 68"/>
                  <a:gd name="T38" fmla="*/ 0 w 71"/>
                  <a:gd name="T39" fmla="*/ 0 h 68"/>
                  <a:gd name="T40" fmla="*/ 0 w 71"/>
                  <a:gd name="T41" fmla="*/ 0 h 68"/>
                  <a:gd name="T42" fmla="*/ 0 w 71"/>
                  <a:gd name="T43" fmla="*/ 0 h 68"/>
                  <a:gd name="T44" fmla="*/ 0 w 71"/>
                  <a:gd name="T45" fmla="*/ 0 h 68"/>
                  <a:gd name="T46" fmla="*/ 0 w 71"/>
                  <a:gd name="T47" fmla="*/ 0 h 68"/>
                  <a:gd name="T48" fmla="*/ 0 w 71"/>
                  <a:gd name="T49" fmla="*/ 0 h 68"/>
                  <a:gd name="T50" fmla="*/ 0 w 71"/>
                  <a:gd name="T51" fmla="*/ 0 h 68"/>
                  <a:gd name="T52" fmla="*/ 0 w 71"/>
                  <a:gd name="T53" fmla="*/ 0 h 68"/>
                  <a:gd name="T54" fmla="*/ 0 w 71"/>
                  <a:gd name="T55" fmla="*/ 0 h 68"/>
                  <a:gd name="T56" fmla="*/ 0 w 71"/>
                  <a:gd name="T57" fmla="*/ 0 h 68"/>
                  <a:gd name="T58" fmla="*/ 0 w 71"/>
                  <a:gd name="T59" fmla="*/ 0 h 68"/>
                  <a:gd name="T60" fmla="*/ 0 w 71"/>
                  <a:gd name="T61" fmla="*/ 0 h 68"/>
                  <a:gd name="T62" fmla="*/ 0 w 71"/>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68"/>
                  <a:gd name="T98" fmla="*/ 71 w 71"/>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68">
                    <a:moveTo>
                      <a:pt x="13" y="0"/>
                    </a:moveTo>
                    <a:lnTo>
                      <a:pt x="13" y="14"/>
                    </a:lnTo>
                    <a:lnTo>
                      <a:pt x="0" y="41"/>
                    </a:lnTo>
                    <a:lnTo>
                      <a:pt x="0" y="68"/>
                    </a:lnTo>
                    <a:lnTo>
                      <a:pt x="27" y="68"/>
                    </a:lnTo>
                    <a:lnTo>
                      <a:pt x="40" y="41"/>
                    </a:lnTo>
                    <a:lnTo>
                      <a:pt x="42" y="41"/>
                    </a:lnTo>
                    <a:lnTo>
                      <a:pt x="44" y="39"/>
                    </a:lnTo>
                    <a:lnTo>
                      <a:pt x="46" y="39"/>
                    </a:lnTo>
                    <a:lnTo>
                      <a:pt x="51" y="37"/>
                    </a:lnTo>
                    <a:lnTo>
                      <a:pt x="59" y="33"/>
                    </a:lnTo>
                    <a:lnTo>
                      <a:pt x="65" y="31"/>
                    </a:lnTo>
                    <a:lnTo>
                      <a:pt x="67" y="29"/>
                    </a:lnTo>
                    <a:lnTo>
                      <a:pt x="69" y="29"/>
                    </a:lnTo>
                    <a:lnTo>
                      <a:pt x="69" y="27"/>
                    </a:lnTo>
                    <a:lnTo>
                      <a:pt x="71" y="27"/>
                    </a:lnTo>
                    <a:lnTo>
                      <a:pt x="69" y="27"/>
                    </a:lnTo>
                    <a:lnTo>
                      <a:pt x="67" y="27"/>
                    </a:lnTo>
                    <a:lnTo>
                      <a:pt x="67" y="25"/>
                    </a:lnTo>
                    <a:lnTo>
                      <a:pt x="65" y="22"/>
                    </a:lnTo>
                    <a:lnTo>
                      <a:pt x="63" y="22"/>
                    </a:lnTo>
                    <a:lnTo>
                      <a:pt x="61" y="20"/>
                    </a:lnTo>
                    <a:lnTo>
                      <a:pt x="55" y="16"/>
                    </a:lnTo>
                    <a:lnTo>
                      <a:pt x="48" y="16"/>
                    </a:lnTo>
                    <a:lnTo>
                      <a:pt x="40" y="14"/>
                    </a:lnTo>
                    <a:lnTo>
                      <a:pt x="34" y="14"/>
                    </a:lnTo>
                    <a:lnTo>
                      <a:pt x="30" y="14"/>
                    </a:lnTo>
                    <a:lnTo>
                      <a:pt x="28" y="14"/>
                    </a:lnTo>
                    <a:lnTo>
                      <a:pt x="27" y="14"/>
                    </a:lnTo>
                    <a:lnTo>
                      <a:pt x="13" y="0"/>
                    </a:lnTo>
                    <a:close/>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108" name="Freeform 208">
                <a:extLst>
                  <a:ext uri="{FF2B5EF4-FFF2-40B4-BE49-F238E27FC236}">
                    <a16:creationId xmlns:a16="http://schemas.microsoft.com/office/drawing/2014/main" id="{42E842A4-AB23-65A2-98DE-FCBF17D80538}"/>
                  </a:ext>
                </a:extLst>
              </p:cNvPr>
              <p:cNvSpPr>
                <a:spLocks/>
              </p:cNvSpPr>
              <p:nvPr/>
            </p:nvSpPr>
            <p:spPr bwMode="gray">
              <a:xfrm>
                <a:off x="5354495" y="-800934"/>
                <a:ext cx="27" cy="27"/>
              </a:xfrm>
              <a:custGeom>
                <a:avLst/>
                <a:gdLst>
                  <a:gd name="T0" fmla="*/ 1 w 54"/>
                  <a:gd name="T1" fmla="*/ 0 h 53"/>
                  <a:gd name="T2" fmla="*/ 0 w 54"/>
                  <a:gd name="T3" fmla="*/ 1 h 53"/>
                  <a:gd name="T4" fmla="*/ 1 w 54"/>
                  <a:gd name="T5" fmla="*/ 1 h 53"/>
                  <a:gd name="T6" fmla="*/ 1 w 54"/>
                  <a:gd name="T7" fmla="*/ 1 h 53"/>
                  <a:gd name="T8" fmla="*/ 1 w 54"/>
                  <a:gd name="T9" fmla="*/ 1 h 53"/>
                  <a:gd name="T10" fmla="*/ 1 w 54"/>
                  <a:gd name="T11" fmla="*/ 0 h 53"/>
                  <a:gd name="T12" fmla="*/ 0 60000 65536"/>
                  <a:gd name="T13" fmla="*/ 0 60000 65536"/>
                  <a:gd name="T14" fmla="*/ 0 60000 65536"/>
                  <a:gd name="T15" fmla="*/ 0 60000 65536"/>
                  <a:gd name="T16" fmla="*/ 0 60000 65536"/>
                  <a:gd name="T17" fmla="*/ 0 60000 65536"/>
                  <a:gd name="T18" fmla="*/ 0 w 54"/>
                  <a:gd name="T19" fmla="*/ 0 h 53"/>
                  <a:gd name="T20" fmla="*/ 54 w 54"/>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4" h="53">
                    <a:moveTo>
                      <a:pt x="14" y="0"/>
                    </a:moveTo>
                    <a:lnTo>
                      <a:pt x="0" y="40"/>
                    </a:lnTo>
                    <a:lnTo>
                      <a:pt x="27" y="53"/>
                    </a:lnTo>
                    <a:lnTo>
                      <a:pt x="41" y="26"/>
                    </a:lnTo>
                    <a:lnTo>
                      <a:pt x="54" y="13"/>
                    </a:lnTo>
                    <a:lnTo>
                      <a:pt x="14" y="0"/>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109" name="Freeform 209">
                <a:extLst>
                  <a:ext uri="{FF2B5EF4-FFF2-40B4-BE49-F238E27FC236}">
                    <a16:creationId xmlns:a16="http://schemas.microsoft.com/office/drawing/2014/main" id="{AB591C33-E4B6-0D2F-AAAF-442DFE51FD72}"/>
                  </a:ext>
                </a:extLst>
              </p:cNvPr>
              <p:cNvSpPr>
                <a:spLocks/>
              </p:cNvSpPr>
              <p:nvPr/>
            </p:nvSpPr>
            <p:spPr bwMode="gray">
              <a:xfrm>
                <a:off x="5354517" y="-800918"/>
                <a:ext cx="34" cy="27"/>
              </a:xfrm>
              <a:custGeom>
                <a:avLst/>
                <a:gdLst>
                  <a:gd name="T0" fmla="*/ 0 w 67"/>
                  <a:gd name="T1" fmla="*/ 0 h 54"/>
                  <a:gd name="T2" fmla="*/ 0 w 67"/>
                  <a:gd name="T3" fmla="*/ 1 h 54"/>
                  <a:gd name="T4" fmla="*/ 1 w 67"/>
                  <a:gd name="T5" fmla="*/ 1 h 54"/>
                  <a:gd name="T6" fmla="*/ 1 w 67"/>
                  <a:gd name="T7" fmla="*/ 1 h 54"/>
                  <a:gd name="T8" fmla="*/ 1 w 67"/>
                  <a:gd name="T9" fmla="*/ 1 h 54"/>
                  <a:gd name="T10" fmla="*/ 1 w 67"/>
                  <a:gd name="T11" fmla="*/ 0 h 54"/>
                  <a:gd name="T12" fmla="*/ 0 w 67"/>
                  <a:gd name="T13" fmla="*/ 0 h 54"/>
                  <a:gd name="T14" fmla="*/ 0 60000 65536"/>
                  <a:gd name="T15" fmla="*/ 0 60000 65536"/>
                  <a:gd name="T16" fmla="*/ 0 60000 65536"/>
                  <a:gd name="T17" fmla="*/ 0 60000 65536"/>
                  <a:gd name="T18" fmla="*/ 0 60000 65536"/>
                  <a:gd name="T19" fmla="*/ 0 60000 65536"/>
                  <a:gd name="T20" fmla="*/ 0 60000 65536"/>
                  <a:gd name="T21" fmla="*/ 0 w 67"/>
                  <a:gd name="T22" fmla="*/ 0 h 54"/>
                  <a:gd name="T23" fmla="*/ 67 w 67"/>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54">
                    <a:moveTo>
                      <a:pt x="0" y="0"/>
                    </a:moveTo>
                    <a:lnTo>
                      <a:pt x="0" y="41"/>
                    </a:lnTo>
                    <a:lnTo>
                      <a:pt x="27" y="41"/>
                    </a:lnTo>
                    <a:lnTo>
                      <a:pt x="67" y="54"/>
                    </a:lnTo>
                    <a:lnTo>
                      <a:pt x="67" y="14"/>
                    </a:lnTo>
                    <a:lnTo>
                      <a:pt x="40" y="0"/>
                    </a:lnTo>
                    <a:lnTo>
                      <a:pt x="0" y="0"/>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110" name="Freeform 210">
                <a:extLst>
                  <a:ext uri="{FF2B5EF4-FFF2-40B4-BE49-F238E27FC236}">
                    <a16:creationId xmlns:a16="http://schemas.microsoft.com/office/drawing/2014/main" id="{DBADED9E-C6EC-5969-CB5E-E4967570235D}"/>
                  </a:ext>
                </a:extLst>
              </p:cNvPr>
              <p:cNvSpPr>
                <a:spLocks/>
              </p:cNvSpPr>
              <p:nvPr/>
            </p:nvSpPr>
            <p:spPr bwMode="gray">
              <a:xfrm>
                <a:off x="5354482" y="-801838"/>
                <a:ext cx="315" cy="401"/>
              </a:xfrm>
              <a:custGeom>
                <a:avLst/>
                <a:gdLst>
                  <a:gd name="T0" fmla="*/ 15 w 282"/>
                  <a:gd name="T1" fmla="*/ 89 h 360"/>
                  <a:gd name="T2" fmla="*/ 39 w 282"/>
                  <a:gd name="T3" fmla="*/ 130 h 360"/>
                  <a:gd name="T4" fmla="*/ 79 w 282"/>
                  <a:gd name="T5" fmla="*/ 180 h 360"/>
                  <a:gd name="T6" fmla="*/ 52 w 282"/>
                  <a:gd name="T7" fmla="*/ 205 h 360"/>
                  <a:gd name="T8" fmla="*/ 68 w 282"/>
                  <a:gd name="T9" fmla="*/ 229 h 360"/>
                  <a:gd name="T10" fmla="*/ 79 w 282"/>
                  <a:gd name="T11" fmla="*/ 255 h 360"/>
                  <a:gd name="T12" fmla="*/ 68 w 282"/>
                  <a:gd name="T13" fmla="*/ 295 h 360"/>
                  <a:gd name="T14" fmla="*/ 79 w 282"/>
                  <a:gd name="T15" fmla="*/ 345 h 360"/>
                  <a:gd name="T16" fmla="*/ 132 w 282"/>
                  <a:gd name="T17" fmla="*/ 371 h 360"/>
                  <a:gd name="T18" fmla="*/ 79 w 282"/>
                  <a:gd name="T19" fmla="*/ 395 h 360"/>
                  <a:gd name="T20" fmla="*/ 132 w 282"/>
                  <a:gd name="T21" fmla="*/ 448 h 360"/>
                  <a:gd name="T22" fmla="*/ 132 w 282"/>
                  <a:gd name="T23" fmla="*/ 471 h 360"/>
                  <a:gd name="T24" fmla="*/ 92 w 282"/>
                  <a:gd name="T25" fmla="*/ 486 h 360"/>
                  <a:gd name="T26" fmla="*/ 87 w 282"/>
                  <a:gd name="T27" fmla="*/ 498 h 360"/>
                  <a:gd name="T28" fmla="*/ 152 w 282"/>
                  <a:gd name="T29" fmla="*/ 548 h 360"/>
                  <a:gd name="T30" fmla="*/ 183 w 282"/>
                  <a:gd name="T31" fmla="*/ 559 h 360"/>
                  <a:gd name="T32" fmla="*/ 238 w 282"/>
                  <a:gd name="T33" fmla="*/ 573 h 360"/>
                  <a:gd name="T34" fmla="*/ 252 w 282"/>
                  <a:gd name="T35" fmla="*/ 651 h 360"/>
                  <a:gd name="T36" fmla="*/ 298 w 282"/>
                  <a:gd name="T37" fmla="*/ 689 h 360"/>
                  <a:gd name="T38" fmla="*/ 330 w 282"/>
                  <a:gd name="T39" fmla="*/ 754 h 360"/>
                  <a:gd name="T40" fmla="*/ 351 w 282"/>
                  <a:gd name="T41" fmla="*/ 754 h 360"/>
                  <a:gd name="T42" fmla="*/ 341 w 282"/>
                  <a:gd name="T43" fmla="*/ 715 h 360"/>
                  <a:gd name="T44" fmla="*/ 392 w 282"/>
                  <a:gd name="T45" fmla="*/ 689 h 360"/>
                  <a:gd name="T46" fmla="*/ 416 w 282"/>
                  <a:gd name="T47" fmla="*/ 705 h 360"/>
                  <a:gd name="T48" fmla="*/ 467 w 282"/>
                  <a:gd name="T49" fmla="*/ 665 h 360"/>
                  <a:gd name="T50" fmla="*/ 484 w 282"/>
                  <a:gd name="T51" fmla="*/ 653 h 360"/>
                  <a:gd name="T52" fmla="*/ 548 w 282"/>
                  <a:gd name="T53" fmla="*/ 638 h 360"/>
                  <a:gd name="T54" fmla="*/ 561 w 282"/>
                  <a:gd name="T55" fmla="*/ 586 h 360"/>
                  <a:gd name="T56" fmla="*/ 561 w 282"/>
                  <a:gd name="T57" fmla="*/ 537 h 360"/>
                  <a:gd name="T58" fmla="*/ 588 w 282"/>
                  <a:gd name="T59" fmla="*/ 524 h 360"/>
                  <a:gd name="T60" fmla="*/ 611 w 282"/>
                  <a:gd name="T61" fmla="*/ 471 h 360"/>
                  <a:gd name="T62" fmla="*/ 588 w 282"/>
                  <a:gd name="T63" fmla="*/ 448 h 360"/>
                  <a:gd name="T64" fmla="*/ 521 w 282"/>
                  <a:gd name="T65" fmla="*/ 408 h 360"/>
                  <a:gd name="T66" fmla="*/ 497 w 282"/>
                  <a:gd name="T67" fmla="*/ 345 h 360"/>
                  <a:gd name="T68" fmla="*/ 535 w 282"/>
                  <a:gd name="T69" fmla="*/ 295 h 360"/>
                  <a:gd name="T70" fmla="*/ 521 w 282"/>
                  <a:gd name="T71" fmla="*/ 282 h 360"/>
                  <a:gd name="T72" fmla="*/ 508 w 282"/>
                  <a:gd name="T73" fmla="*/ 242 h 360"/>
                  <a:gd name="T74" fmla="*/ 497 w 282"/>
                  <a:gd name="T75" fmla="*/ 229 h 360"/>
                  <a:gd name="T76" fmla="*/ 467 w 282"/>
                  <a:gd name="T77" fmla="*/ 216 h 360"/>
                  <a:gd name="T78" fmla="*/ 456 w 282"/>
                  <a:gd name="T79" fmla="*/ 255 h 360"/>
                  <a:gd name="T80" fmla="*/ 392 w 282"/>
                  <a:gd name="T81" fmla="*/ 242 h 360"/>
                  <a:gd name="T82" fmla="*/ 351 w 282"/>
                  <a:gd name="T83" fmla="*/ 216 h 360"/>
                  <a:gd name="T84" fmla="*/ 366 w 282"/>
                  <a:gd name="T85" fmla="*/ 192 h 360"/>
                  <a:gd name="T86" fmla="*/ 351 w 282"/>
                  <a:gd name="T87" fmla="*/ 153 h 360"/>
                  <a:gd name="T88" fmla="*/ 248 w 282"/>
                  <a:gd name="T89" fmla="*/ 113 h 360"/>
                  <a:gd name="T90" fmla="*/ 248 w 282"/>
                  <a:gd name="T91" fmla="*/ 51 h 360"/>
                  <a:gd name="T92" fmla="*/ 197 w 282"/>
                  <a:gd name="T93" fmla="*/ 39 h 360"/>
                  <a:gd name="T94" fmla="*/ 118 w 282"/>
                  <a:gd name="T95" fmla="*/ 12 h 360"/>
                  <a:gd name="T96" fmla="*/ 92 w 282"/>
                  <a:gd name="T97" fmla="*/ 0 h 360"/>
                  <a:gd name="T98" fmla="*/ 92 w 282"/>
                  <a:gd name="T99" fmla="*/ 1 h 360"/>
                  <a:gd name="T100" fmla="*/ 87 w 282"/>
                  <a:gd name="T101" fmla="*/ 3 h 360"/>
                  <a:gd name="T102" fmla="*/ 79 w 282"/>
                  <a:gd name="T103" fmla="*/ 18 h 360"/>
                  <a:gd name="T104" fmla="*/ 70 w 282"/>
                  <a:gd name="T105" fmla="*/ 36 h 360"/>
                  <a:gd name="T106" fmla="*/ 68 w 282"/>
                  <a:gd name="T107" fmla="*/ 50 h 360"/>
                  <a:gd name="T108" fmla="*/ 61 w 282"/>
                  <a:gd name="T109" fmla="*/ 51 h 360"/>
                  <a:gd name="T110" fmla="*/ 49 w 282"/>
                  <a:gd name="T111" fmla="*/ 48 h 360"/>
                  <a:gd name="T112" fmla="*/ 36 w 282"/>
                  <a:gd name="T113" fmla="*/ 43 h 360"/>
                  <a:gd name="T114" fmla="*/ 29 w 282"/>
                  <a:gd name="T115" fmla="*/ 39 h 360"/>
                  <a:gd name="T116" fmla="*/ 29 w 282"/>
                  <a:gd name="T117" fmla="*/ 39 h 360"/>
                  <a:gd name="T118" fmla="*/ 0 w 282"/>
                  <a:gd name="T119" fmla="*/ 89 h 3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2"/>
                  <a:gd name="T181" fmla="*/ 0 h 360"/>
                  <a:gd name="T182" fmla="*/ 282 w 282"/>
                  <a:gd name="T183" fmla="*/ 360 h 3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2" h="360">
                    <a:moveTo>
                      <a:pt x="0" y="42"/>
                    </a:moveTo>
                    <a:lnTo>
                      <a:pt x="7" y="42"/>
                    </a:lnTo>
                    <a:lnTo>
                      <a:pt x="7" y="53"/>
                    </a:lnTo>
                    <a:lnTo>
                      <a:pt x="18" y="60"/>
                    </a:lnTo>
                    <a:lnTo>
                      <a:pt x="18" y="77"/>
                    </a:lnTo>
                    <a:lnTo>
                      <a:pt x="37" y="84"/>
                    </a:lnTo>
                    <a:lnTo>
                      <a:pt x="31" y="90"/>
                    </a:lnTo>
                    <a:lnTo>
                      <a:pt x="24" y="96"/>
                    </a:lnTo>
                    <a:lnTo>
                      <a:pt x="24" y="101"/>
                    </a:lnTo>
                    <a:lnTo>
                      <a:pt x="31" y="108"/>
                    </a:lnTo>
                    <a:lnTo>
                      <a:pt x="37" y="114"/>
                    </a:lnTo>
                    <a:lnTo>
                      <a:pt x="37" y="120"/>
                    </a:lnTo>
                    <a:lnTo>
                      <a:pt x="37" y="126"/>
                    </a:lnTo>
                    <a:lnTo>
                      <a:pt x="31" y="138"/>
                    </a:lnTo>
                    <a:lnTo>
                      <a:pt x="31" y="162"/>
                    </a:lnTo>
                    <a:lnTo>
                      <a:pt x="37" y="162"/>
                    </a:lnTo>
                    <a:lnTo>
                      <a:pt x="42" y="167"/>
                    </a:lnTo>
                    <a:lnTo>
                      <a:pt x="61" y="174"/>
                    </a:lnTo>
                    <a:lnTo>
                      <a:pt x="61" y="186"/>
                    </a:lnTo>
                    <a:lnTo>
                      <a:pt x="37" y="186"/>
                    </a:lnTo>
                    <a:lnTo>
                      <a:pt x="37" y="192"/>
                    </a:lnTo>
                    <a:lnTo>
                      <a:pt x="61" y="210"/>
                    </a:lnTo>
                    <a:lnTo>
                      <a:pt x="66" y="222"/>
                    </a:lnTo>
                    <a:lnTo>
                      <a:pt x="61" y="222"/>
                    </a:lnTo>
                    <a:lnTo>
                      <a:pt x="48" y="216"/>
                    </a:lnTo>
                    <a:lnTo>
                      <a:pt x="42" y="228"/>
                    </a:lnTo>
                    <a:lnTo>
                      <a:pt x="31" y="228"/>
                    </a:lnTo>
                    <a:lnTo>
                      <a:pt x="40" y="233"/>
                    </a:lnTo>
                    <a:lnTo>
                      <a:pt x="50" y="237"/>
                    </a:lnTo>
                    <a:lnTo>
                      <a:pt x="71" y="258"/>
                    </a:lnTo>
                    <a:lnTo>
                      <a:pt x="80" y="255"/>
                    </a:lnTo>
                    <a:lnTo>
                      <a:pt x="85" y="264"/>
                    </a:lnTo>
                    <a:lnTo>
                      <a:pt x="92" y="258"/>
                    </a:lnTo>
                    <a:lnTo>
                      <a:pt x="110" y="269"/>
                    </a:lnTo>
                    <a:lnTo>
                      <a:pt x="109" y="294"/>
                    </a:lnTo>
                    <a:lnTo>
                      <a:pt x="116" y="305"/>
                    </a:lnTo>
                    <a:lnTo>
                      <a:pt x="127" y="312"/>
                    </a:lnTo>
                    <a:lnTo>
                      <a:pt x="138" y="324"/>
                    </a:lnTo>
                    <a:lnTo>
                      <a:pt x="151" y="348"/>
                    </a:lnTo>
                    <a:lnTo>
                      <a:pt x="151" y="355"/>
                    </a:lnTo>
                    <a:lnTo>
                      <a:pt x="151" y="360"/>
                    </a:lnTo>
                    <a:lnTo>
                      <a:pt x="162" y="355"/>
                    </a:lnTo>
                    <a:lnTo>
                      <a:pt x="157" y="342"/>
                    </a:lnTo>
                    <a:lnTo>
                      <a:pt x="157" y="336"/>
                    </a:lnTo>
                    <a:lnTo>
                      <a:pt x="168" y="331"/>
                    </a:lnTo>
                    <a:lnTo>
                      <a:pt x="181" y="324"/>
                    </a:lnTo>
                    <a:lnTo>
                      <a:pt x="186" y="331"/>
                    </a:lnTo>
                    <a:lnTo>
                      <a:pt x="192" y="331"/>
                    </a:lnTo>
                    <a:lnTo>
                      <a:pt x="199" y="318"/>
                    </a:lnTo>
                    <a:lnTo>
                      <a:pt x="216" y="312"/>
                    </a:lnTo>
                    <a:lnTo>
                      <a:pt x="223" y="312"/>
                    </a:lnTo>
                    <a:lnTo>
                      <a:pt x="223" y="307"/>
                    </a:lnTo>
                    <a:lnTo>
                      <a:pt x="240" y="307"/>
                    </a:lnTo>
                    <a:lnTo>
                      <a:pt x="253" y="300"/>
                    </a:lnTo>
                    <a:lnTo>
                      <a:pt x="264" y="294"/>
                    </a:lnTo>
                    <a:lnTo>
                      <a:pt x="258" y="276"/>
                    </a:lnTo>
                    <a:lnTo>
                      <a:pt x="253" y="258"/>
                    </a:lnTo>
                    <a:lnTo>
                      <a:pt x="258" y="252"/>
                    </a:lnTo>
                    <a:lnTo>
                      <a:pt x="264" y="252"/>
                    </a:lnTo>
                    <a:lnTo>
                      <a:pt x="271" y="246"/>
                    </a:lnTo>
                    <a:lnTo>
                      <a:pt x="277" y="234"/>
                    </a:lnTo>
                    <a:lnTo>
                      <a:pt x="282" y="222"/>
                    </a:lnTo>
                    <a:lnTo>
                      <a:pt x="277" y="222"/>
                    </a:lnTo>
                    <a:lnTo>
                      <a:pt x="271" y="210"/>
                    </a:lnTo>
                    <a:lnTo>
                      <a:pt x="258" y="204"/>
                    </a:lnTo>
                    <a:lnTo>
                      <a:pt x="240" y="192"/>
                    </a:lnTo>
                    <a:lnTo>
                      <a:pt x="234" y="174"/>
                    </a:lnTo>
                    <a:lnTo>
                      <a:pt x="229" y="162"/>
                    </a:lnTo>
                    <a:lnTo>
                      <a:pt x="240" y="156"/>
                    </a:lnTo>
                    <a:lnTo>
                      <a:pt x="247" y="138"/>
                    </a:lnTo>
                    <a:lnTo>
                      <a:pt x="247" y="132"/>
                    </a:lnTo>
                    <a:lnTo>
                      <a:pt x="240" y="132"/>
                    </a:lnTo>
                    <a:lnTo>
                      <a:pt x="229" y="126"/>
                    </a:lnTo>
                    <a:lnTo>
                      <a:pt x="234" y="114"/>
                    </a:lnTo>
                    <a:lnTo>
                      <a:pt x="247" y="108"/>
                    </a:lnTo>
                    <a:lnTo>
                      <a:pt x="229" y="108"/>
                    </a:lnTo>
                    <a:lnTo>
                      <a:pt x="223" y="101"/>
                    </a:lnTo>
                    <a:lnTo>
                      <a:pt x="216" y="101"/>
                    </a:lnTo>
                    <a:lnTo>
                      <a:pt x="216" y="108"/>
                    </a:lnTo>
                    <a:lnTo>
                      <a:pt x="210" y="120"/>
                    </a:lnTo>
                    <a:lnTo>
                      <a:pt x="199" y="114"/>
                    </a:lnTo>
                    <a:lnTo>
                      <a:pt x="181" y="114"/>
                    </a:lnTo>
                    <a:lnTo>
                      <a:pt x="175" y="101"/>
                    </a:lnTo>
                    <a:lnTo>
                      <a:pt x="162" y="101"/>
                    </a:lnTo>
                    <a:lnTo>
                      <a:pt x="157" y="96"/>
                    </a:lnTo>
                    <a:lnTo>
                      <a:pt x="168" y="90"/>
                    </a:lnTo>
                    <a:lnTo>
                      <a:pt x="157" y="84"/>
                    </a:lnTo>
                    <a:lnTo>
                      <a:pt x="162" y="72"/>
                    </a:lnTo>
                    <a:lnTo>
                      <a:pt x="138" y="60"/>
                    </a:lnTo>
                    <a:lnTo>
                      <a:pt x="114" y="53"/>
                    </a:lnTo>
                    <a:lnTo>
                      <a:pt x="120" y="42"/>
                    </a:lnTo>
                    <a:lnTo>
                      <a:pt x="114" y="24"/>
                    </a:lnTo>
                    <a:lnTo>
                      <a:pt x="103" y="24"/>
                    </a:lnTo>
                    <a:lnTo>
                      <a:pt x="90" y="18"/>
                    </a:lnTo>
                    <a:lnTo>
                      <a:pt x="72" y="0"/>
                    </a:lnTo>
                    <a:lnTo>
                      <a:pt x="55" y="5"/>
                    </a:lnTo>
                    <a:lnTo>
                      <a:pt x="42" y="0"/>
                    </a:lnTo>
                    <a:lnTo>
                      <a:pt x="42" y="1"/>
                    </a:lnTo>
                    <a:lnTo>
                      <a:pt x="41" y="2"/>
                    </a:lnTo>
                    <a:lnTo>
                      <a:pt x="40" y="3"/>
                    </a:lnTo>
                    <a:lnTo>
                      <a:pt x="39" y="5"/>
                    </a:lnTo>
                    <a:lnTo>
                      <a:pt x="37" y="9"/>
                    </a:lnTo>
                    <a:lnTo>
                      <a:pt x="34" y="13"/>
                    </a:lnTo>
                    <a:lnTo>
                      <a:pt x="32" y="17"/>
                    </a:lnTo>
                    <a:lnTo>
                      <a:pt x="31" y="21"/>
                    </a:lnTo>
                    <a:lnTo>
                      <a:pt x="31" y="23"/>
                    </a:lnTo>
                    <a:lnTo>
                      <a:pt x="31" y="24"/>
                    </a:lnTo>
                    <a:lnTo>
                      <a:pt x="28" y="24"/>
                    </a:lnTo>
                    <a:lnTo>
                      <a:pt x="25" y="23"/>
                    </a:lnTo>
                    <a:lnTo>
                      <a:pt x="22" y="22"/>
                    </a:lnTo>
                    <a:lnTo>
                      <a:pt x="19" y="21"/>
                    </a:lnTo>
                    <a:lnTo>
                      <a:pt x="17" y="20"/>
                    </a:lnTo>
                    <a:lnTo>
                      <a:pt x="15" y="19"/>
                    </a:lnTo>
                    <a:lnTo>
                      <a:pt x="13" y="18"/>
                    </a:lnTo>
                    <a:lnTo>
                      <a:pt x="0" y="36"/>
                    </a:lnTo>
                    <a:lnTo>
                      <a:pt x="0" y="42"/>
                    </a:lnTo>
                  </a:path>
                </a:pathLst>
              </a:custGeom>
              <a:grpFill/>
              <a:ln w="9525">
                <a:solidFill>
                  <a:srgbClr val="9DADC7"/>
                </a:solidFill>
                <a:prstDash val="solid"/>
                <a:round/>
                <a:headEnd/>
                <a:tailEnd/>
              </a:ln>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111" name="Freeform 211">
                <a:extLst>
                  <a:ext uri="{FF2B5EF4-FFF2-40B4-BE49-F238E27FC236}">
                    <a16:creationId xmlns:a16="http://schemas.microsoft.com/office/drawing/2014/main" id="{17D5D7B4-994F-2F92-6E6A-FBCC370C45F7}"/>
                  </a:ext>
                </a:extLst>
              </p:cNvPr>
              <p:cNvSpPr>
                <a:spLocks/>
              </p:cNvSpPr>
              <p:nvPr/>
            </p:nvSpPr>
            <p:spPr bwMode="gray">
              <a:xfrm>
                <a:off x="5354478" y="-801584"/>
                <a:ext cx="134" cy="156"/>
              </a:xfrm>
              <a:custGeom>
                <a:avLst/>
                <a:gdLst>
                  <a:gd name="T0" fmla="*/ 0 w 134"/>
                  <a:gd name="T1" fmla="*/ 100 h 156"/>
                  <a:gd name="T2" fmla="*/ 65 w 134"/>
                  <a:gd name="T3" fmla="*/ 147 h 156"/>
                  <a:gd name="T4" fmla="*/ 87 w 134"/>
                  <a:gd name="T5" fmla="*/ 156 h 156"/>
                  <a:gd name="T6" fmla="*/ 86 w 134"/>
                  <a:gd name="T7" fmla="*/ 134 h 156"/>
                  <a:gd name="T8" fmla="*/ 83 w 134"/>
                  <a:gd name="T9" fmla="*/ 121 h 156"/>
                  <a:gd name="T10" fmla="*/ 87 w 134"/>
                  <a:gd name="T11" fmla="*/ 97 h 156"/>
                  <a:gd name="T12" fmla="*/ 99 w 134"/>
                  <a:gd name="T13" fmla="*/ 74 h 156"/>
                  <a:gd name="T14" fmla="*/ 104 w 134"/>
                  <a:gd name="T15" fmla="*/ 87 h 156"/>
                  <a:gd name="T16" fmla="*/ 134 w 134"/>
                  <a:gd name="T17" fmla="*/ 86 h 156"/>
                  <a:gd name="T18" fmla="*/ 126 w 134"/>
                  <a:gd name="T19" fmla="*/ 76 h 156"/>
                  <a:gd name="T20" fmla="*/ 127 w 134"/>
                  <a:gd name="T21" fmla="*/ 46 h 156"/>
                  <a:gd name="T22" fmla="*/ 106 w 134"/>
                  <a:gd name="T23" fmla="*/ 33 h 156"/>
                  <a:gd name="T24" fmla="*/ 97 w 134"/>
                  <a:gd name="T25" fmla="*/ 40 h 156"/>
                  <a:gd name="T26" fmla="*/ 94 w 134"/>
                  <a:gd name="T27" fmla="*/ 29 h 156"/>
                  <a:gd name="T28" fmla="*/ 84 w 134"/>
                  <a:gd name="T29" fmla="*/ 33 h 156"/>
                  <a:gd name="T30" fmla="*/ 60 w 134"/>
                  <a:gd name="T31" fmla="*/ 9 h 156"/>
                  <a:gd name="T32" fmla="*/ 40 w 134"/>
                  <a:gd name="T33" fmla="*/ 0 h 156"/>
                  <a:gd name="T34" fmla="*/ 52 w 134"/>
                  <a:gd name="T35" fmla="*/ 16 h 156"/>
                  <a:gd name="T36" fmla="*/ 36 w 134"/>
                  <a:gd name="T37" fmla="*/ 19 h 156"/>
                  <a:gd name="T38" fmla="*/ 23 w 134"/>
                  <a:gd name="T39" fmla="*/ 23 h 156"/>
                  <a:gd name="T40" fmla="*/ 19 w 134"/>
                  <a:gd name="T41" fmla="*/ 52 h 156"/>
                  <a:gd name="T42" fmla="*/ 3 w 134"/>
                  <a:gd name="T43" fmla="*/ 59 h 156"/>
                  <a:gd name="T44" fmla="*/ 19 w 134"/>
                  <a:gd name="T45" fmla="*/ 84 h 156"/>
                  <a:gd name="T46" fmla="*/ 0 w 134"/>
                  <a:gd name="T47" fmla="*/ 100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4"/>
                  <a:gd name="T73" fmla="*/ 0 h 156"/>
                  <a:gd name="T74" fmla="*/ 134 w 134"/>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4" h="156">
                    <a:moveTo>
                      <a:pt x="0" y="100"/>
                    </a:moveTo>
                    <a:lnTo>
                      <a:pt x="65" y="147"/>
                    </a:lnTo>
                    <a:lnTo>
                      <a:pt x="87" y="156"/>
                    </a:lnTo>
                    <a:lnTo>
                      <a:pt x="86" y="134"/>
                    </a:lnTo>
                    <a:lnTo>
                      <a:pt x="83" y="121"/>
                    </a:lnTo>
                    <a:lnTo>
                      <a:pt x="87" y="97"/>
                    </a:lnTo>
                    <a:lnTo>
                      <a:pt x="99" y="74"/>
                    </a:lnTo>
                    <a:lnTo>
                      <a:pt x="104" y="87"/>
                    </a:lnTo>
                    <a:lnTo>
                      <a:pt x="134" y="86"/>
                    </a:lnTo>
                    <a:lnTo>
                      <a:pt x="126" y="76"/>
                    </a:lnTo>
                    <a:lnTo>
                      <a:pt x="127" y="46"/>
                    </a:lnTo>
                    <a:lnTo>
                      <a:pt x="106" y="33"/>
                    </a:lnTo>
                    <a:lnTo>
                      <a:pt x="97" y="40"/>
                    </a:lnTo>
                    <a:lnTo>
                      <a:pt x="94" y="29"/>
                    </a:lnTo>
                    <a:lnTo>
                      <a:pt x="84" y="33"/>
                    </a:lnTo>
                    <a:lnTo>
                      <a:pt x="60" y="9"/>
                    </a:lnTo>
                    <a:lnTo>
                      <a:pt x="40" y="0"/>
                    </a:lnTo>
                    <a:lnTo>
                      <a:pt x="52" y="16"/>
                    </a:lnTo>
                    <a:lnTo>
                      <a:pt x="36" y="19"/>
                    </a:lnTo>
                    <a:lnTo>
                      <a:pt x="23" y="23"/>
                    </a:lnTo>
                    <a:lnTo>
                      <a:pt x="19" y="52"/>
                    </a:lnTo>
                    <a:lnTo>
                      <a:pt x="3" y="59"/>
                    </a:lnTo>
                    <a:lnTo>
                      <a:pt x="19" y="84"/>
                    </a:lnTo>
                    <a:lnTo>
                      <a:pt x="0" y="100"/>
                    </a:lnTo>
                    <a:close/>
                  </a:path>
                </a:pathLst>
              </a:custGeom>
              <a:grpFill/>
              <a:ln w="9525" cap="flat" cmpd="sng">
                <a:solidFill>
                  <a:srgbClr val="9DADC7"/>
                </a:solidFill>
                <a:prstDash val="solid"/>
                <a:round/>
                <a:headEnd type="none" w="lg" len="lg"/>
                <a:tailEnd type="none" w="lg" len="lg"/>
              </a:ln>
            </p:spPr>
            <p:txBody>
              <a:bodyPr wrap="none" tIns="91440" bIns="9144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grpSp>
        <p:pic>
          <p:nvPicPr>
            <p:cNvPr id="19" name="Imagen 18" descr="Imagen que contiene uña, oscuro, computadora, tabla&#10;&#10;El contenido generado por IA puede ser incorrecto.">
              <a:extLst>
                <a:ext uri="{FF2B5EF4-FFF2-40B4-BE49-F238E27FC236}">
                  <a16:creationId xmlns:a16="http://schemas.microsoft.com/office/drawing/2014/main" id="{825FEA13-7DE8-8A81-30C1-7EC581388A30}"/>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1827902" y="5407109"/>
              <a:ext cx="270861" cy="361148"/>
            </a:xfrm>
            <a:prstGeom prst="rect">
              <a:avLst/>
            </a:prstGeom>
          </p:spPr>
        </p:pic>
        <p:pic>
          <p:nvPicPr>
            <p:cNvPr id="20" name="Imagen 19" descr="Imagen que contiene uña, oscuro, computadora, tabla&#10;&#10;El contenido generado por IA puede ser incorrecto.">
              <a:extLst>
                <a:ext uri="{FF2B5EF4-FFF2-40B4-BE49-F238E27FC236}">
                  <a16:creationId xmlns:a16="http://schemas.microsoft.com/office/drawing/2014/main" id="{90901A42-8DA6-5420-46C4-0FA09AAD598D}"/>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3960687" y="5173167"/>
              <a:ext cx="270861" cy="361148"/>
            </a:xfrm>
            <a:prstGeom prst="rect">
              <a:avLst/>
            </a:prstGeom>
          </p:spPr>
        </p:pic>
        <p:pic>
          <p:nvPicPr>
            <p:cNvPr id="21" name="Imagen 20" descr="Imagen que contiene uña, oscuro, computadora, tabla&#10;&#10;El contenido generado por IA puede ser incorrecto.">
              <a:extLst>
                <a:ext uri="{FF2B5EF4-FFF2-40B4-BE49-F238E27FC236}">
                  <a16:creationId xmlns:a16="http://schemas.microsoft.com/office/drawing/2014/main" id="{DC4EE5C4-9D78-C773-EF07-9563C5855017}"/>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2648853" y="4629982"/>
              <a:ext cx="270861" cy="361148"/>
            </a:xfrm>
            <a:prstGeom prst="rect">
              <a:avLst/>
            </a:prstGeom>
          </p:spPr>
        </p:pic>
        <p:pic>
          <p:nvPicPr>
            <p:cNvPr id="22" name="Imagen 21" descr="Imagen que contiene uña, oscuro, computadora, tabla&#10;&#10;El contenido generado por IA puede ser incorrecto.">
              <a:extLst>
                <a:ext uri="{FF2B5EF4-FFF2-40B4-BE49-F238E27FC236}">
                  <a16:creationId xmlns:a16="http://schemas.microsoft.com/office/drawing/2014/main" id="{EBBF1366-D534-677C-2D40-879EFB5BF26B}"/>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2461267" y="4204965"/>
              <a:ext cx="270861" cy="361148"/>
            </a:xfrm>
            <a:prstGeom prst="rect">
              <a:avLst/>
            </a:prstGeom>
          </p:spPr>
        </p:pic>
        <p:pic>
          <p:nvPicPr>
            <p:cNvPr id="23" name="Imagen 22" descr="Imagen que contiene uña, oscuro, computadora, tabla&#10;&#10;El contenido generado por IA puede ser incorrecto.">
              <a:extLst>
                <a:ext uri="{FF2B5EF4-FFF2-40B4-BE49-F238E27FC236}">
                  <a16:creationId xmlns:a16="http://schemas.microsoft.com/office/drawing/2014/main" id="{6A70B64D-FB57-B112-5C58-CDF0A78F9C44}"/>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2961742" y="4132228"/>
              <a:ext cx="270861" cy="361148"/>
            </a:xfrm>
            <a:prstGeom prst="rect">
              <a:avLst/>
            </a:prstGeom>
          </p:spPr>
        </p:pic>
        <p:pic>
          <p:nvPicPr>
            <p:cNvPr id="24" name="Imagen 23" descr="Imagen que contiene uña, oscuro, computadora, tabla&#10;&#10;El contenido generado por IA puede ser incorrecto.">
              <a:extLst>
                <a:ext uri="{FF2B5EF4-FFF2-40B4-BE49-F238E27FC236}">
                  <a16:creationId xmlns:a16="http://schemas.microsoft.com/office/drawing/2014/main" id="{9AF7DDCB-CEF3-24D0-75FB-B73FF80D70E2}"/>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3316395" y="4076864"/>
              <a:ext cx="270861" cy="361148"/>
            </a:xfrm>
            <a:prstGeom prst="rect">
              <a:avLst/>
            </a:prstGeom>
          </p:spPr>
        </p:pic>
        <p:pic>
          <p:nvPicPr>
            <p:cNvPr id="25" name="Imagen 24" descr="Imagen que contiene uña, oscuro, computadora, tabla&#10;&#10;El contenido generado por IA puede ser incorrecto.">
              <a:extLst>
                <a:ext uri="{FF2B5EF4-FFF2-40B4-BE49-F238E27FC236}">
                  <a16:creationId xmlns:a16="http://schemas.microsoft.com/office/drawing/2014/main" id="{2610C8F8-060A-0BB2-C944-0EFA20DF9C4A}"/>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3587257" y="2914152"/>
              <a:ext cx="270861" cy="361148"/>
            </a:xfrm>
            <a:prstGeom prst="rect">
              <a:avLst/>
            </a:prstGeom>
          </p:spPr>
        </p:pic>
        <p:pic>
          <p:nvPicPr>
            <p:cNvPr id="26" name="Imagen 25" descr="Imagen que contiene uña, oscuro, computadora, tabla&#10;&#10;El contenido generado por IA puede ser incorrecto.">
              <a:extLst>
                <a:ext uri="{FF2B5EF4-FFF2-40B4-BE49-F238E27FC236}">
                  <a16:creationId xmlns:a16="http://schemas.microsoft.com/office/drawing/2014/main" id="{84FF5CE0-145F-E6FF-FED3-97A9FA895047}"/>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1287835" y="5099520"/>
              <a:ext cx="270861" cy="361148"/>
            </a:xfrm>
            <a:prstGeom prst="rect">
              <a:avLst/>
            </a:prstGeom>
          </p:spPr>
        </p:pic>
        <p:pic>
          <p:nvPicPr>
            <p:cNvPr id="27" name="Imagen 26" descr="Imagen que contiene uña, oscuro, computadora, tabla&#10;&#10;El contenido generado por IA puede ser incorrecto.">
              <a:extLst>
                <a:ext uri="{FF2B5EF4-FFF2-40B4-BE49-F238E27FC236}">
                  <a16:creationId xmlns:a16="http://schemas.microsoft.com/office/drawing/2014/main" id="{BF7A977F-7DDF-33B3-EB04-D97D633E046B}"/>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2852882" y="4389870"/>
              <a:ext cx="270861" cy="361148"/>
            </a:xfrm>
            <a:prstGeom prst="rect">
              <a:avLst/>
            </a:prstGeom>
          </p:spPr>
        </p:pic>
        <p:pic>
          <p:nvPicPr>
            <p:cNvPr id="28" name="Imagen 27" descr="Imagen que contiene uña, oscuro, computadora, tabla&#10;&#10;El contenido generado por IA puede ser incorrecto.">
              <a:extLst>
                <a:ext uri="{FF2B5EF4-FFF2-40B4-BE49-F238E27FC236}">
                  <a16:creationId xmlns:a16="http://schemas.microsoft.com/office/drawing/2014/main" id="{A37D657E-6BBF-5D31-4D10-82FBD9E399F1}"/>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1753816" y="5431351"/>
              <a:ext cx="270861" cy="361148"/>
            </a:xfrm>
            <a:prstGeom prst="rect">
              <a:avLst/>
            </a:prstGeom>
          </p:spPr>
        </p:pic>
        <p:pic>
          <p:nvPicPr>
            <p:cNvPr id="29" name="Imagen 28" descr="Imagen que contiene uña, oscuro, computadora, tabla&#10;&#10;El contenido generado por IA puede ser incorrecto.">
              <a:extLst>
                <a:ext uri="{FF2B5EF4-FFF2-40B4-BE49-F238E27FC236}">
                  <a16:creationId xmlns:a16="http://schemas.microsoft.com/office/drawing/2014/main" id="{74F1750A-1B33-D2C8-9E86-6BB3AA7545E8}"/>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1894614" y="5467297"/>
              <a:ext cx="270861" cy="361148"/>
            </a:xfrm>
            <a:prstGeom prst="rect">
              <a:avLst/>
            </a:prstGeom>
          </p:spPr>
        </p:pic>
        <p:pic>
          <p:nvPicPr>
            <p:cNvPr id="30" name="Imagen 29" descr="Imagen que contiene uña, oscuro, computadora, tabla&#10;&#10;El contenido generado por IA puede ser incorrecto.">
              <a:extLst>
                <a:ext uri="{FF2B5EF4-FFF2-40B4-BE49-F238E27FC236}">
                  <a16:creationId xmlns:a16="http://schemas.microsoft.com/office/drawing/2014/main" id="{3F008FBB-C335-EEFD-488A-1539FE5756F6}"/>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3829610" y="5280094"/>
              <a:ext cx="270861" cy="361148"/>
            </a:xfrm>
            <a:prstGeom prst="rect">
              <a:avLst/>
            </a:prstGeom>
          </p:spPr>
        </p:pic>
        <p:pic>
          <p:nvPicPr>
            <p:cNvPr id="31" name="Imagen 30" descr="Imagen que contiene uña, oscuro, computadora, tabla&#10;&#10;El contenido generado por IA puede ser incorrecto.">
              <a:extLst>
                <a:ext uri="{FF2B5EF4-FFF2-40B4-BE49-F238E27FC236}">
                  <a16:creationId xmlns:a16="http://schemas.microsoft.com/office/drawing/2014/main" id="{3F0CC4EA-8F30-2E78-1830-86C614D61389}"/>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3668219" y="3091263"/>
              <a:ext cx="270861" cy="361148"/>
            </a:xfrm>
            <a:prstGeom prst="rect">
              <a:avLst/>
            </a:prstGeom>
          </p:spPr>
        </p:pic>
        <p:pic>
          <p:nvPicPr>
            <p:cNvPr id="32" name="Imagen 31" descr="Imagen que contiene uña, oscuro, computadora, tabla&#10;&#10;El contenido generado por IA puede ser incorrecto.">
              <a:extLst>
                <a:ext uri="{FF2B5EF4-FFF2-40B4-BE49-F238E27FC236}">
                  <a16:creationId xmlns:a16="http://schemas.microsoft.com/office/drawing/2014/main" id="{F6740C8E-171E-C6BD-5F45-B01DB507543F}"/>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3858851" y="5458042"/>
              <a:ext cx="270861" cy="361148"/>
            </a:xfrm>
            <a:prstGeom prst="rect">
              <a:avLst/>
            </a:prstGeom>
          </p:spPr>
        </p:pic>
      </p:grpSp>
      <p:pic>
        <p:nvPicPr>
          <p:cNvPr id="112" name="Picture 16">
            <a:extLst>
              <a:ext uri="{FF2B5EF4-FFF2-40B4-BE49-F238E27FC236}">
                <a16:creationId xmlns:a16="http://schemas.microsoft.com/office/drawing/2014/main" id="{6C096CC1-8D26-96AC-7FF3-C19B0303A43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9363" y="6018289"/>
            <a:ext cx="768154" cy="26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65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8A341-CCB7-3288-850D-7C716652F00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C15CCE-6189-7E9A-3A2B-10C35E744979}"/>
              </a:ext>
            </a:extLst>
          </p:cNvPr>
          <p:cNvSpPr>
            <a:spLocks noGrp="1"/>
          </p:cNvSpPr>
          <p:nvPr>
            <p:ph type="sldNum" sz="quarter" idx="12"/>
          </p:nvPr>
        </p:nvSpPr>
        <p:spPr/>
        <p:txBody>
          <a:bodyPr/>
          <a:lstStyle/>
          <a:p>
            <a:fld id="{FD56064D-2103-4EB8-B936-28D9B50A58DD}" type="slidenum">
              <a:rPr lang="en-US" smtClean="0"/>
              <a:pPr/>
              <a:t>3</a:t>
            </a:fld>
            <a:endParaRPr lang="en-US" dirty="0"/>
          </a:p>
        </p:txBody>
      </p:sp>
      <p:sp>
        <p:nvSpPr>
          <p:cNvPr id="11" name="Title 4">
            <a:extLst>
              <a:ext uri="{FF2B5EF4-FFF2-40B4-BE49-F238E27FC236}">
                <a16:creationId xmlns:a16="http://schemas.microsoft.com/office/drawing/2014/main" id="{2A5343C1-51A2-FC41-EC49-5EA26AA961E3}"/>
              </a:ext>
            </a:extLst>
          </p:cNvPr>
          <p:cNvSpPr>
            <a:spLocks noGrp="1"/>
          </p:cNvSpPr>
          <p:nvPr>
            <p:ph type="title"/>
          </p:nvPr>
        </p:nvSpPr>
        <p:spPr>
          <a:xfrm>
            <a:off x="614873" y="773460"/>
            <a:ext cx="10830368" cy="481614"/>
          </a:xfrm>
        </p:spPr>
        <p:txBody>
          <a:bodyPr/>
          <a:lstStyle/>
          <a:p>
            <a:r>
              <a:rPr lang="en-GB" dirty="0"/>
              <a:t>Scientific approach</a:t>
            </a:r>
          </a:p>
        </p:txBody>
      </p:sp>
      <p:pic>
        <p:nvPicPr>
          <p:cNvPr id="5" name="Picture 9">
            <a:extLst>
              <a:ext uri="{FF2B5EF4-FFF2-40B4-BE49-F238E27FC236}">
                <a16:creationId xmlns:a16="http://schemas.microsoft.com/office/drawing/2014/main" id="{DB675AE0-00D4-037F-5F89-4E178F75CBDF}"/>
              </a:ext>
            </a:extLst>
          </p:cNvPr>
          <p:cNvPicPr>
            <a:picLocks noChangeAspect="1"/>
          </p:cNvPicPr>
          <p:nvPr/>
        </p:nvPicPr>
        <p:blipFill>
          <a:blip r:embed="rId2"/>
          <a:stretch>
            <a:fillRect/>
          </a:stretch>
        </p:blipFill>
        <p:spPr>
          <a:xfrm>
            <a:off x="5687442" y="1814275"/>
            <a:ext cx="6174160" cy="4260564"/>
          </a:xfrm>
          <a:prstGeom prst="rect">
            <a:avLst/>
          </a:prstGeom>
        </p:spPr>
      </p:pic>
      <p:sp>
        <p:nvSpPr>
          <p:cNvPr id="7" name="CuadroTexto 6">
            <a:extLst>
              <a:ext uri="{FF2B5EF4-FFF2-40B4-BE49-F238E27FC236}">
                <a16:creationId xmlns:a16="http://schemas.microsoft.com/office/drawing/2014/main" id="{3449AC0D-58CE-8F9E-3E67-B7575107A37B}"/>
              </a:ext>
            </a:extLst>
          </p:cNvPr>
          <p:cNvSpPr txBox="1"/>
          <p:nvPr/>
        </p:nvSpPr>
        <p:spPr>
          <a:xfrm>
            <a:off x="330398" y="1285951"/>
            <a:ext cx="9067602" cy="400110"/>
          </a:xfrm>
          <a:prstGeom prst="rect">
            <a:avLst/>
          </a:prstGeom>
          <a:noFill/>
        </p:spPr>
        <p:txBody>
          <a:bodyPr wrap="square">
            <a:spAutoFit/>
          </a:bodyPr>
          <a:lstStyle/>
          <a:p>
            <a:r>
              <a:rPr lang="en-GB" sz="2000" dirty="0">
                <a:solidFill>
                  <a:srgbClr val="3A55B4"/>
                </a:solidFill>
                <a:latin typeface="Arial" panose="020B0604020202020204" pitchFamily="34" charset="0"/>
                <a:cs typeface="Arial" panose="020B0604020202020204" pitchFamily="34" charset="0"/>
              </a:rPr>
              <a:t>Health impact assessment for exposure to UFPs and MNPs during pregnancy </a:t>
            </a:r>
            <a:endParaRPr lang="es-ES" sz="2000" dirty="0">
              <a:solidFill>
                <a:srgbClr val="3A55B4"/>
              </a:solidFill>
              <a:latin typeface="Arial" panose="020B0604020202020204" pitchFamily="34" charset="0"/>
              <a:cs typeface="Arial" panose="020B0604020202020204" pitchFamily="34" charset="0"/>
            </a:endParaRPr>
          </a:p>
        </p:txBody>
      </p:sp>
      <p:grpSp>
        <p:nvGrpSpPr>
          <p:cNvPr id="12" name="Group 4">
            <a:extLst>
              <a:ext uri="{FF2B5EF4-FFF2-40B4-BE49-F238E27FC236}">
                <a16:creationId xmlns:a16="http://schemas.microsoft.com/office/drawing/2014/main" id="{166A4037-EFF2-53D6-2A1C-9F0260D597E9}"/>
              </a:ext>
            </a:extLst>
          </p:cNvPr>
          <p:cNvGrpSpPr>
            <a:grpSpLocks noChangeAspect="1"/>
          </p:cNvGrpSpPr>
          <p:nvPr/>
        </p:nvGrpSpPr>
        <p:grpSpPr bwMode="auto">
          <a:xfrm>
            <a:off x="231775" y="2363406"/>
            <a:ext cx="5272088" cy="1987550"/>
            <a:chOff x="146" y="1428"/>
            <a:chExt cx="3321" cy="1252"/>
          </a:xfrm>
        </p:grpSpPr>
        <p:sp>
          <p:nvSpPr>
            <p:cNvPr id="13" name="AutoShape 3">
              <a:extLst>
                <a:ext uri="{FF2B5EF4-FFF2-40B4-BE49-F238E27FC236}">
                  <a16:creationId xmlns:a16="http://schemas.microsoft.com/office/drawing/2014/main" id="{14111459-BDB4-BA75-E09F-82945458D9AB}"/>
                </a:ext>
              </a:extLst>
            </p:cNvPr>
            <p:cNvSpPr>
              <a:spLocks noChangeAspect="1" noChangeArrowheads="1" noTextEdit="1"/>
            </p:cNvSpPr>
            <p:nvPr/>
          </p:nvSpPr>
          <p:spPr bwMode="auto">
            <a:xfrm>
              <a:off x="146" y="1428"/>
              <a:ext cx="3311"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8">
              <a:extLst>
                <a:ext uri="{FF2B5EF4-FFF2-40B4-BE49-F238E27FC236}">
                  <a16:creationId xmlns:a16="http://schemas.microsoft.com/office/drawing/2014/main" id="{8E09C94E-7BD7-C096-2470-BCFE0AD2C65A}"/>
                </a:ext>
              </a:extLst>
            </p:cNvPr>
            <p:cNvSpPr>
              <a:spLocks/>
            </p:cNvSpPr>
            <p:nvPr/>
          </p:nvSpPr>
          <p:spPr bwMode="auto">
            <a:xfrm>
              <a:off x="971" y="2500"/>
              <a:ext cx="2431" cy="172"/>
            </a:xfrm>
            <a:custGeom>
              <a:avLst/>
              <a:gdLst>
                <a:gd name="T0" fmla="*/ 0 w 2431"/>
                <a:gd name="T1" fmla="*/ 43 h 172"/>
                <a:gd name="T2" fmla="*/ 2345 w 2431"/>
                <a:gd name="T3" fmla="*/ 43 h 172"/>
                <a:gd name="T4" fmla="*/ 2345 w 2431"/>
                <a:gd name="T5" fmla="*/ 0 h 172"/>
                <a:gd name="T6" fmla="*/ 2431 w 2431"/>
                <a:gd name="T7" fmla="*/ 86 h 172"/>
                <a:gd name="T8" fmla="*/ 2345 w 2431"/>
                <a:gd name="T9" fmla="*/ 172 h 172"/>
                <a:gd name="T10" fmla="*/ 2345 w 2431"/>
                <a:gd name="T11" fmla="*/ 129 h 172"/>
                <a:gd name="T12" fmla="*/ 0 w 2431"/>
                <a:gd name="T13" fmla="*/ 129 h 172"/>
                <a:gd name="T14" fmla="*/ 0 w 2431"/>
                <a:gd name="T15" fmla="*/ 43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1" h="172">
                  <a:moveTo>
                    <a:pt x="0" y="43"/>
                  </a:moveTo>
                  <a:lnTo>
                    <a:pt x="2345" y="43"/>
                  </a:lnTo>
                  <a:lnTo>
                    <a:pt x="2345" y="0"/>
                  </a:lnTo>
                  <a:lnTo>
                    <a:pt x="2431" y="86"/>
                  </a:lnTo>
                  <a:lnTo>
                    <a:pt x="2345" y="172"/>
                  </a:lnTo>
                  <a:lnTo>
                    <a:pt x="2345" y="129"/>
                  </a:lnTo>
                  <a:lnTo>
                    <a:pt x="0" y="129"/>
                  </a:lnTo>
                  <a:lnTo>
                    <a:pt x="0" y="4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Rectangle 9">
              <a:extLst>
                <a:ext uri="{FF2B5EF4-FFF2-40B4-BE49-F238E27FC236}">
                  <a16:creationId xmlns:a16="http://schemas.microsoft.com/office/drawing/2014/main" id="{EF342378-21B3-48BD-7697-5527DDC95630}"/>
                </a:ext>
              </a:extLst>
            </p:cNvPr>
            <p:cNvSpPr>
              <a:spLocks noChangeArrowheads="1"/>
            </p:cNvSpPr>
            <p:nvPr/>
          </p:nvSpPr>
          <p:spPr bwMode="auto">
            <a:xfrm>
              <a:off x="2003" y="2537"/>
              <a:ext cx="264"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FFFFFF"/>
                  </a:solidFill>
                  <a:effectLst/>
                  <a:latin typeface="Source Sans Pro" panose="020B0503030403020204" pitchFamily="34" charset="0"/>
                </a:rPr>
                <a:t>Follow</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9" name="Rectangle 10">
              <a:extLst>
                <a:ext uri="{FF2B5EF4-FFF2-40B4-BE49-F238E27FC236}">
                  <a16:creationId xmlns:a16="http://schemas.microsoft.com/office/drawing/2014/main" id="{D826A92A-D037-E898-5654-14B764E05714}"/>
                </a:ext>
              </a:extLst>
            </p:cNvPr>
            <p:cNvSpPr>
              <a:spLocks noChangeArrowheads="1"/>
            </p:cNvSpPr>
            <p:nvPr/>
          </p:nvSpPr>
          <p:spPr bwMode="auto">
            <a:xfrm>
              <a:off x="2219" y="2537"/>
              <a:ext cx="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FFFFFF"/>
                  </a:solidFill>
                  <a:effectLst/>
                  <a:latin typeface="Source Sans Pro" panose="020B0503030403020204" pitchFamily="34" charset="0"/>
                </a:rPr>
                <a:t>-</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0" name="Rectangle 11">
              <a:extLst>
                <a:ext uri="{FF2B5EF4-FFF2-40B4-BE49-F238E27FC236}">
                  <a16:creationId xmlns:a16="http://schemas.microsoft.com/office/drawing/2014/main" id="{3FAA098B-1377-E834-2207-3559F7ADA51D}"/>
                </a:ext>
              </a:extLst>
            </p:cNvPr>
            <p:cNvSpPr>
              <a:spLocks noChangeArrowheads="1"/>
            </p:cNvSpPr>
            <p:nvPr/>
          </p:nvSpPr>
          <p:spPr bwMode="auto">
            <a:xfrm>
              <a:off x="2243" y="2537"/>
              <a:ext cx="12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FFFFFF"/>
                  </a:solidFill>
                  <a:effectLst/>
                  <a:latin typeface="Source Sans Pro" panose="020B0503030403020204" pitchFamily="34" charset="0"/>
                </a:rPr>
                <a:t>up</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1" name="Rectangle 12">
              <a:extLst>
                <a:ext uri="{FF2B5EF4-FFF2-40B4-BE49-F238E27FC236}">
                  <a16:creationId xmlns:a16="http://schemas.microsoft.com/office/drawing/2014/main" id="{6E2DEDF1-F2FE-02E3-B1E6-09F8990F5196}"/>
                </a:ext>
              </a:extLst>
            </p:cNvPr>
            <p:cNvSpPr>
              <a:spLocks noChangeArrowheads="1"/>
            </p:cNvSpPr>
            <p:nvPr/>
          </p:nvSpPr>
          <p:spPr bwMode="auto">
            <a:xfrm>
              <a:off x="146" y="2546"/>
              <a:ext cx="829" cy="7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3">
              <a:extLst>
                <a:ext uri="{FF2B5EF4-FFF2-40B4-BE49-F238E27FC236}">
                  <a16:creationId xmlns:a16="http://schemas.microsoft.com/office/drawing/2014/main" id="{3A1C3A6F-9D93-F896-EB52-AE960A7A164A}"/>
                </a:ext>
              </a:extLst>
            </p:cNvPr>
            <p:cNvSpPr>
              <a:spLocks/>
            </p:cNvSpPr>
            <p:nvPr/>
          </p:nvSpPr>
          <p:spPr bwMode="auto">
            <a:xfrm>
              <a:off x="971" y="2501"/>
              <a:ext cx="2431" cy="172"/>
            </a:xfrm>
            <a:custGeom>
              <a:avLst/>
              <a:gdLst>
                <a:gd name="T0" fmla="*/ 0 w 2431"/>
                <a:gd name="T1" fmla="*/ 43 h 172"/>
                <a:gd name="T2" fmla="*/ 2345 w 2431"/>
                <a:gd name="T3" fmla="*/ 43 h 172"/>
                <a:gd name="T4" fmla="*/ 2345 w 2431"/>
                <a:gd name="T5" fmla="*/ 0 h 172"/>
                <a:gd name="T6" fmla="*/ 2431 w 2431"/>
                <a:gd name="T7" fmla="*/ 86 h 172"/>
                <a:gd name="T8" fmla="*/ 2345 w 2431"/>
                <a:gd name="T9" fmla="*/ 172 h 172"/>
                <a:gd name="T10" fmla="*/ 2345 w 2431"/>
                <a:gd name="T11" fmla="*/ 129 h 172"/>
                <a:gd name="T12" fmla="*/ 0 w 2431"/>
                <a:gd name="T13" fmla="*/ 129 h 172"/>
                <a:gd name="T14" fmla="*/ 0 w 2431"/>
                <a:gd name="T15" fmla="*/ 43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1" h="172">
                  <a:moveTo>
                    <a:pt x="0" y="43"/>
                  </a:moveTo>
                  <a:lnTo>
                    <a:pt x="2345" y="43"/>
                  </a:lnTo>
                  <a:lnTo>
                    <a:pt x="2345" y="0"/>
                  </a:lnTo>
                  <a:lnTo>
                    <a:pt x="2431" y="86"/>
                  </a:lnTo>
                  <a:lnTo>
                    <a:pt x="2345" y="172"/>
                  </a:lnTo>
                  <a:lnTo>
                    <a:pt x="2345" y="129"/>
                  </a:lnTo>
                  <a:lnTo>
                    <a:pt x="0" y="129"/>
                  </a:lnTo>
                  <a:lnTo>
                    <a:pt x="0" y="4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Rectangle 14">
              <a:extLst>
                <a:ext uri="{FF2B5EF4-FFF2-40B4-BE49-F238E27FC236}">
                  <a16:creationId xmlns:a16="http://schemas.microsoft.com/office/drawing/2014/main" id="{A9A8CD96-89C8-B874-9DA9-94316F297A7F}"/>
                </a:ext>
              </a:extLst>
            </p:cNvPr>
            <p:cNvSpPr>
              <a:spLocks noChangeArrowheads="1"/>
            </p:cNvSpPr>
            <p:nvPr/>
          </p:nvSpPr>
          <p:spPr bwMode="auto">
            <a:xfrm>
              <a:off x="2003" y="2537"/>
              <a:ext cx="264"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dirty="0" err="1">
                  <a:ln>
                    <a:noFill/>
                  </a:ln>
                  <a:solidFill>
                    <a:srgbClr val="FFFFFF"/>
                  </a:solidFill>
                  <a:effectLst/>
                  <a:latin typeface="Source Sans Pro" panose="020B0503030403020204" pitchFamily="34" charset="0"/>
                </a:rPr>
                <a:t>Follow</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24" name="Rectangle 15">
              <a:extLst>
                <a:ext uri="{FF2B5EF4-FFF2-40B4-BE49-F238E27FC236}">
                  <a16:creationId xmlns:a16="http://schemas.microsoft.com/office/drawing/2014/main" id="{78295C3E-9190-74BE-7E57-B7D0823E5CDB}"/>
                </a:ext>
              </a:extLst>
            </p:cNvPr>
            <p:cNvSpPr>
              <a:spLocks noChangeArrowheads="1"/>
            </p:cNvSpPr>
            <p:nvPr/>
          </p:nvSpPr>
          <p:spPr bwMode="auto">
            <a:xfrm>
              <a:off x="2219" y="2537"/>
              <a:ext cx="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FFFFFF"/>
                  </a:solidFill>
                  <a:effectLst/>
                  <a:latin typeface="Source Sans Pro" panose="020B0503030403020204" pitchFamily="34" charset="0"/>
                </a:rPr>
                <a:t>-</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5" name="Rectangle 16">
              <a:extLst>
                <a:ext uri="{FF2B5EF4-FFF2-40B4-BE49-F238E27FC236}">
                  <a16:creationId xmlns:a16="http://schemas.microsoft.com/office/drawing/2014/main" id="{E9784C3F-9933-429D-94AC-0ECC6B4E9185}"/>
                </a:ext>
              </a:extLst>
            </p:cNvPr>
            <p:cNvSpPr>
              <a:spLocks noChangeArrowheads="1"/>
            </p:cNvSpPr>
            <p:nvPr/>
          </p:nvSpPr>
          <p:spPr bwMode="auto">
            <a:xfrm>
              <a:off x="2243" y="2537"/>
              <a:ext cx="12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FFFFFF"/>
                  </a:solidFill>
                  <a:effectLst/>
                  <a:latin typeface="Source Sans Pro" panose="020B0503030403020204" pitchFamily="34" charset="0"/>
                </a:rPr>
                <a:t>up</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6" name="Rectangle 17">
              <a:extLst>
                <a:ext uri="{FF2B5EF4-FFF2-40B4-BE49-F238E27FC236}">
                  <a16:creationId xmlns:a16="http://schemas.microsoft.com/office/drawing/2014/main" id="{CDA1E011-3857-788B-7530-956B99C92925}"/>
                </a:ext>
              </a:extLst>
            </p:cNvPr>
            <p:cNvSpPr>
              <a:spLocks noChangeArrowheads="1"/>
            </p:cNvSpPr>
            <p:nvPr/>
          </p:nvSpPr>
          <p:spPr bwMode="auto">
            <a:xfrm>
              <a:off x="146" y="2547"/>
              <a:ext cx="829" cy="7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7" name="Oval 18">
              <a:extLst>
                <a:ext uri="{FF2B5EF4-FFF2-40B4-BE49-F238E27FC236}">
                  <a16:creationId xmlns:a16="http://schemas.microsoft.com/office/drawing/2014/main" id="{E1DEAE34-F5B3-E84C-995E-9BE96DE53800}"/>
                </a:ext>
              </a:extLst>
            </p:cNvPr>
            <p:cNvSpPr>
              <a:spLocks noChangeArrowheads="1"/>
            </p:cNvSpPr>
            <p:nvPr/>
          </p:nvSpPr>
          <p:spPr bwMode="auto">
            <a:xfrm>
              <a:off x="369" y="2530"/>
              <a:ext cx="12" cy="12"/>
            </a:xfrm>
            <a:prstGeom prst="ellipse">
              <a:avLst/>
            </a:prstGeom>
            <a:solidFill>
              <a:srgbClr val="30303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pic>
          <p:nvPicPr>
            <p:cNvPr id="1043" name="Picture 19">
              <a:extLst>
                <a:ext uri="{FF2B5EF4-FFF2-40B4-BE49-F238E27FC236}">
                  <a16:creationId xmlns:a16="http://schemas.microsoft.com/office/drawing/2014/main" id="{8E1BBF12-36C8-5C09-B347-CFF820E5D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 y="2205"/>
              <a:ext cx="26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20">
              <a:extLst>
                <a:ext uri="{FF2B5EF4-FFF2-40B4-BE49-F238E27FC236}">
                  <a16:creationId xmlns:a16="http://schemas.microsoft.com/office/drawing/2014/main" id="{4BDA835B-E009-61AC-0FD3-ECD25C131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 y="2205"/>
              <a:ext cx="26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21">
              <a:extLst>
                <a:ext uri="{FF2B5EF4-FFF2-40B4-BE49-F238E27FC236}">
                  <a16:creationId xmlns:a16="http://schemas.microsoft.com/office/drawing/2014/main" id="{DEA5CC9D-CF9D-52B6-3539-69AFD6CBEE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9" y="2162"/>
              <a:ext cx="215"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22">
              <a:extLst>
                <a:ext uri="{FF2B5EF4-FFF2-40B4-BE49-F238E27FC236}">
                  <a16:creationId xmlns:a16="http://schemas.microsoft.com/office/drawing/2014/main" id="{52BF7026-0220-0AAD-B1A4-0CDF19F7CF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9" y="2162"/>
              <a:ext cx="215"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23">
              <a:extLst>
                <a:ext uri="{FF2B5EF4-FFF2-40B4-BE49-F238E27FC236}">
                  <a16:creationId xmlns:a16="http://schemas.microsoft.com/office/drawing/2014/main" id="{C5BCDAC6-5A1E-8DBF-C05E-EF558B7E3D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6" y="2038"/>
              <a:ext cx="260"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24">
              <a:extLst>
                <a:ext uri="{FF2B5EF4-FFF2-40B4-BE49-F238E27FC236}">
                  <a16:creationId xmlns:a16="http://schemas.microsoft.com/office/drawing/2014/main" id="{804D6BF0-CFFB-3ADB-B49E-FB24D7D574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6" y="2038"/>
              <a:ext cx="260"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25">
              <a:extLst>
                <a:ext uri="{FF2B5EF4-FFF2-40B4-BE49-F238E27FC236}">
                  <a16:creationId xmlns:a16="http://schemas.microsoft.com/office/drawing/2014/main" id="{A7C6E351-0215-7D05-C034-0F668F5FCAF9}"/>
                </a:ext>
              </a:extLst>
            </p:cNvPr>
            <p:cNvSpPr>
              <a:spLocks noEditPoints="1"/>
            </p:cNvSpPr>
            <p:nvPr/>
          </p:nvSpPr>
          <p:spPr bwMode="auto">
            <a:xfrm>
              <a:off x="579" y="2349"/>
              <a:ext cx="206" cy="47"/>
            </a:xfrm>
            <a:custGeom>
              <a:avLst/>
              <a:gdLst>
                <a:gd name="T0" fmla="*/ 0 w 206"/>
                <a:gd name="T1" fmla="*/ 22 h 47"/>
                <a:gd name="T2" fmla="*/ 167 w 206"/>
                <a:gd name="T3" fmla="*/ 22 h 47"/>
                <a:gd name="T4" fmla="*/ 167 w 206"/>
                <a:gd name="T5" fmla="*/ 26 h 47"/>
                <a:gd name="T6" fmla="*/ 0 w 206"/>
                <a:gd name="T7" fmla="*/ 26 h 47"/>
                <a:gd name="T8" fmla="*/ 0 w 206"/>
                <a:gd name="T9" fmla="*/ 22 h 47"/>
                <a:gd name="T10" fmla="*/ 160 w 206"/>
                <a:gd name="T11" fmla="*/ 0 h 47"/>
                <a:gd name="T12" fmla="*/ 206 w 206"/>
                <a:gd name="T13" fmla="*/ 24 h 47"/>
                <a:gd name="T14" fmla="*/ 160 w 206"/>
                <a:gd name="T15" fmla="*/ 47 h 47"/>
                <a:gd name="T16" fmla="*/ 160 w 206"/>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47">
                  <a:moveTo>
                    <a:pt x="0" y="22"/>
                  </a:moveTo>
                  <a:lnTo>
                    <a:pt x="167" y="22"/>
                  </a:lnTo>
                  <a:lnTo>
                    <a:pt x="167" y="26"/>
                  </a:lnTo>
                  <a:lnTo>
                    <a:pt x="0" y="26"/>
                  </a:lnTo>
                  <a:lnTo>
                    <a:pt x="0" y="22"/>
                  </a:lnTo>
                  <a:close/>
                  <a:moveTo>
                    <a:pt x="160" y="0"/>
                  </a:moveTo>
                  <a:lnTo>
                    <a:pt x="206" y="24"/>
                  </a:lnTo>
                  <a:lnTo>
                    <a:pt x="160" y="47"/>
                  </a:lnTo>
                  <a:lnTo>
                    <a:pt x="160" y="0"/>
                  </a:lnTo>
                  <a:close/>
                </a:path>
              </a:pathLst>
            </a:custGeom>
            <a:solidFill>
              <a:srgbClr val="303030"/>
            </a:solidFill>
            <a:ln w="0" cap="flat">
              <a:solidFill>
                <a:srgbClr val="30303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29" name="Rectangle 26">
              <a:extLst>
                <a:ext uri="{FF2B5EF4-FFF2-40B4-BE49-F238E27FC236}">
                  <a16:creationId xmlns:a16="http://schemas.microsoft.com/office/drawing/2014/main" id="{B10CA01D-2E08-03DF-4A46-D2E6DC127B08}"/>
                </a:ext>
              </a:extLst>
            </p:cNvPr>
            <p:cNvSpPr>
              <a:spLocks noChangeArrowheads="1"/>
            </p:cNvSpPr>
            <p:nvPr/>
          </p:nvSpPr>
          <p:spPr bwMode="auto">
            <a:xfrm>
              <a:off x="620" y="2149"/>
              <a:ext cx="21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989898"/>
                  </a:solidFill>
                  <a:effectLst/>
                  <a:latin typeface="Source Sans Pro" panose="020B0503030403020204" pitchFamily="34" charset="0"/>
                </a:rPr>
                <a:t>Next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30" name="Rectangle 27">
              <a:extLst>
                <a:ext uri="{FF2B5EF4-FFF2-40B4-BE49-F238E27FC236}">
                  <a16:creationId xmlns:a16="http://schemas.microsoft.com/office/drawing/2014/main" id="{7DEE2313-A858-C7DD-7EFC-24F4D3CA336F}"/>
                </a:ext>
              </a:extLst>
            </p:cNvPr>
            <p:cNvSpPr>
              <a:spLocks noChangeArrowheads="1"/>
            </p:cNvSpPr>
            <p:nvPr/>
          </p:nvSpPr>
          <p:spPr bwMode="auto">
            <a:xfrm>
              <a:off x="519" y="2241"/>
              <a:ext cx="406"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989898"/>
                  </a:solidFill>
                  <a:effectLst/>
                  <a:latin typeface="Source Sans Pro" panose="020B0503030403020204" pitchFamily="34" charset="0"/>
                </a:rPr>
                <a:t>generation</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31" name="Freeform 28">
              <a:extLst>
                <a:ext uri="{FF2B5EF4-FFF2-40B4-BE49-F238E27FC236}">
                  <a16:creationId xmlns:a16="http://schemas.microsoft.com/office/drawing/2014/main" id="{7E0E05F3-7390-6E1A-49D6-36299B36013D}"/>
                </a:ext>
              </a:extLst>
            </p:cNvPr>
            <p:cNvSpPr>
              <a:spLocks noEditPoints="1"/>
            </p:cNvSpPr>
            <p:nvPr/>
          </p:nvSpPr>
          <p:spPr bwMode="auto">
            <a:xfrm>
              <a:off x="1162" y="2349"/>
              <a:ext cx="205" cy="47"/>
            </a:xfrm>
            <a:custGeom>
              <a:avLst/>
              <a:gdLst>
                <a:gd name="T0" fmla="*/ 0 w 205"/>
                <a:gd name="T1" fmla="*/ 22 h 47"/>
                <a:gd name="T2" fmla="*/ 167 w 205"/>
                <a:gd name="T3" fmla="*/ 22 h 47"/>
                <a:gd name="T4" fmla="*/ 167 w 205"/>
                <a:gd name="T5" fmla="*/ 26 h 47"/>
                <a:gd name="T6" fmla="*/ 0 w 205"/>
                <a:gd name="T7" fmla="*/ 26 h 47"/>
                <a:gd name="T8" fmla="*/ 0 w 205"/>
                <a:gd name="T9" fmla="*/ 22 h 47"/>
                <a:gd name="T10" fmla="*/ 159 w 205"/>
                <a:gd name="T11" fmla="*/ 0 h 47"/>
                <a:gd name="T12" fmla="*/ 205 w 205"/>
                <a:gd name="T13" fmla="*/ 24 h 47"/>
                <a:gd name="T14" fmla="*/ 159 w 205"/>
                <a:gd name="T15" fmla="*/ 47 h 47"/>
                <a:gd name="T16" fmla="*/ 159 w 20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47">
                  <a:moveTo>
                    <a:pt x="0" y="22"/>
                  </a:moveTo>
                  <a:lnTo>
                    <a:pt x="167" y="22"/>
                  </a:lnTo>
                  <a:lnTo>
                    <a:pt x="167" y="26"/>
                  </a:lnTo>
                  <a:lnTo>
                    <a:pt x="0" y="26"/>
                  </a:lnTo>
                  <a:lnTo>
                    <a:pt x="0" y="22"/>
                  </a:lnTo>
                  <a:close/>
                  <a:moveTo>
                    <a:pt x="159" y="0"/>
                  </a:moveTo>
                  <a:lnTo>
                    <a:pt x="205" y="24"/>
                  </a:lnTo>
                  <a:lnTo>
                    <a:pt x="159" y="47"/>
                  </a:lnTo>
                  <a:lnTo>
                    <a:pt x="159" y="0"/>
                  </a:lnTo>
                  <a:close/>
                </a:path>
              </a:pathLst>
            </a:custGeom>
            <a:solidFill>
              <a:srgbClr val="303030"/>
            </a:solidFill>
            <a:ln w="0" cap="flat">
              <a:solidFill>
                <a:srgbClr val="30303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24" name="Rectangle 29">
              <a:extLst>
                <a:ext uri="{FF2B5EF4-FFF2-40B4-BE49-F238E27FC236}">
                  <a16:creationId xmlns:a16="http://schemas.microsoft.com/office/drawing/2014/main" id="{F2723E47-8A87-F8B7-FDAC-C1AF6D050793}"/>
                </a:ext>
              </a:extLst>
            </p:cNvPr>
            <p:cNvSpPr>
              <a:spLocks noChangeArrowheads="1"/>
            </p:cNvSpPr>
            <p:nvPr/>
          </p:nvSpPr>
          <p:spPr bwMode="auto">
            <a:xfrm>
              <a:off x="1203" y="2149"/>
              <a:ext cx="21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989898"/>
                  </a:solidFill>
                  <a:effectLst/>
                  <a:latin typeface="Source Sans Pro" panose="020B0503030403020204" pitchFamily="34" charset="0"/>
                </a:rPr>
                <a:t>Next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25" name="Rectangle 30">
              <a:extLst>
                <a:ext uri="{FF2B5EF4-FFF2-40B4-BE49-F238E27FC236}">
                  <a16:creationId xmlns:a16="http://schemas.microsoft.com/office/drawing/2014/main" id="{0724C160-867B-2DF7-3280-765BEB846C6A}"/>
                </a:ext>
              </a:extLst>
            </p:cNvPr>
            <p:cNvSpPr>
              <a:spLocks noChangeArrowheads="1"/>
            </p:cNvSpPr>
            <p:nvPr/>
          </p:nvSpPr>
          <p:spPr bwMode="auto">
            <a:xfrm>
              <a:off x="1102" y="2241"/>
              <a:ext cx="40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989898"/>
                  </a:solidFill>
                  <a:effectLst/>
                  <a:latin typeface="Source Sans Pro" panose="020B0503030403020204" pitchFamily="34" charset="0"/>
                </a:rPr>
                <a:t>generation</a:t>
              </a: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055" name="Picture 31">
              <a:extLst>
                <a:ext uri="{FF2B5EF4-FFF2-40B4-BE49-F238E27FC236}">
                  <a16:creationId xmlns:a16="http://schemas.microsoft.com/office/drawing/2014/main" id="{34ECFAC7-8CBA-A3FD-1CCB-2A403B5FB9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8" y="1987"/>
              <a:ext cx="21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32">
              <a:extLst>
                <a:ext uri="{FF2B5EF4-FFF2-40B4-BE49-F238E27FC236}">
                  <a16:creationId xmlns:a16="http://schemas.microsoft.com/office/drawing/2014/main" id="{701A5004-1225-D4C8-3C04-916A05A147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8" y="1987"/>
              <a:ext cx="21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33">
              <a:extLst>
                <a:ext uri="{FF2B5EF4-FFF2-40B4-BE49-F238E27FC236}">
                  <a16:creationId xmlns:a16="http://schemas.microsoft.com/office/drawing/2014/main" id="{E4A7E36F-B120-A27D-8102-ECA983AAE9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0" y="1855"/>
              <a:ext cx="363"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a:extLst>
                <a:ext uri="{FF2B5EF4-FFF2-40B4-BE49-F238E27FC236}">
                  <a16:creationId xmlns:a16="http://schemas.microsoft.com/office/drawing/2014/main" id="{C40B54E7-40F2-40E2-19C0-2F12B06ECF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0" y="1855"/>
              <a:ext cx="363"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35">
              <a:extLst>
                <a:ext uri="{FF2B5EF4-FFF2-40B4-BE49-F238E27FC236}">
                  <a16:creationId xmlns:a16="http://schemas.microsoft.com/office/drawing/2014/main" id="{11A017FF-E93D-0CB3-6586-37A1D3456EE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8" y="1732"/>
              <a:ext cx="34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36">
              <a:extLst>
                <a:ext uri="{FF2B5EF4-FFF2-40B4-BE49-F238E27FC236}">
                  <a16:creationId xmlns:a16="http://schemas.microsoft.com/office/drawing/2014/main" id="{9BB5B015-A23E-C130-028D-8BF85965CC4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8" y="1732"/>
              <a:ext cx="34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37">
              <a:extLst>
                <a:ext uri="{FF2B5EF4-FFF2-40B4-BE49-F238E27FC236}">
                  <a16:creationId xmlns:a16="http://schemas.microsoft.com/office/drawing/2014/main" id="{F77074F9-0AD3-03E9-185F-52A2FE918D9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8" y="1429"/>
              <a:ext cx="452"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38">
              <a:extLst>
                <a:ext uri="{FF2B5EF4-FFF2-40B4-BE49-F238E27FC236}">
                  <a16:creationId xmlns:a16="http://schemas.microsoft.com/office/drawing/2014/main" id="{BE3C58A8-B6F7-2660-7CE7-E06F8976C6D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 y="1429"/>
              <a:ext cx="452"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9">
              <a:extLst>
                <a:ext uri="{FF2B5EF4-FFF2-40B4-BE49-F238E27FC236}">
                  <a16:creationId xmlns:a16="http://schemas.microsoft.com/office/drawing/2014/main" id="{75A7BBA0-0215-297F-95B7-F83D2A4C274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4" y="1554"/>
              <a:ext cx="25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40">
              <a:extLst>
                <a:ext uri="{FF2B5EF4-FFF2-40B4-BE49-F238E27FC236}">
                  <a16:creationId xmlns:a16="http://schemas.microsoft.com/office/drawing/2014/main" id="{BCB35BF7-656F-F8BF-F05B-504B21F3D10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4" y="1554"/>
              <a:ext cx="25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41">
              <a:extLst>
                <a:ext uri="{FF2B5EF4-FFF2-40B4-BE49-F238E27FC236}">
                  <a16:creationId xmlns:a16="http://schemas.microsoft.com/office/drawing/2014/main" id="{DFA4F7E4-2803-612D-C0E6-107D6FD4E76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0" y="1627"/>
              <a:ext cx="34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42">
              <a:extLst>
                <a:ext uri="{FF2B5EF4-FFF2-40B4-BE49-F238E27FC236}">
                  <a16:creationId xmlns:a16="http://schemas.microsoft.com/office/drawing/2014/main" id="{490AD8A8-1410-2FFB-4665-AE106ECC3E3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00" y="1627"/>
              <a:ext cx="34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43">
              <a:extLst>
                <a:ext uri="{FF2B5EF4-FFF2-40B4-BE49-F238E27FC236}">
                  <a16:creationId xmlns:a16="http://schemas.microsoft.com/office/drawing/2014/main" id="{549EE61C-A233-E69C-99AA-0DA65EC3B443}"/>
                </a:ext>
              </a:extLst>
            </p:cNvPr>
            <p:cNvSpPr>
              <a:spLocks noChangeArrowheads="1"/>
            </p:cNvSpPr>
            <p:nvPr/>
          </p:nvSpPr>
          <p:spPr bwMode="auto">
            <a:xfrm>
              <a:off x="1307" y="1643"/>
              <a:ext cx="39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a:ln>
                    <a:noFill/>
                  </a:ln>
                  <a:solidFill>
                    <a:srgbClr val="336699"/>
                  </a:solidFill>
                  <a:effectLst/>
                  <a:latin typeface="Source Sans Pro" panose="020B0503030403020204" pitchFamily="34" charset="0"/>
                </a:rPr>
                <a:t>Ultrafine</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27" name="Rectangle 44">
              <a:extLst>
                <a:ext uri="{FF2B5EF4-FFF2-40B4-BE49-F238E27FC236}">
                  <a16:creationId xmlns:a16="http://schemas.microsoft.com/office/drawing/2014/main" id="{DDD4D011-7726-3DBA-6F59-AAF27D5DC84E}"/>
                </a:ext>
              </a:extLst>
            </p:cNvPr>
            <p:cNvSpPr>
              <a:spLocks noChangeArrowheads="1"/>
            </p:cNvSpPr>
            <p:nvPr/>
          </p:nvSpPr>
          <p:spPr bwMode="auto">
            <a:xfrm>
              <a:off x="1660" y="1643"/>
              <a:ext cx="38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a:ln>
                    <a:noFill/>
                  </a:ln>
                  <a:solidFill>
                    <a:srgbClr val="336699"/>
                  </a:solidFill>
                  <a:effectLst/>
                  <a:latin typeface="Source Sans Pro" panose="020B0503030403020204" pitchFamily="34" charset="0"/>
                </a:rPr>
                <a:t>particles</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28" name="Rectangle 45">
              <a:extLst>
                <a:ext uri="{FF2B5EF4-FFF2-40B4-BE49-F238E27FC236}">
                  <a16:creationId xmlns:a16="http://schemas.microsoft.com/office/drawing/2014/main" id="{3112BF59-84C8-1F83-431A-E2B4FB396761}"/>
                </a:ext>
              </a:extLst>
            </p:cNvPr>
            <p:cNvSpPr>
              <a:spLocks noChangeArrowheads="1"/>
            </p:cNvSpPr>
            <p:nvPr/>
          </p:nvSpPr>
          <p:spPr bwMode="auto">
            <a:xfrm>
              <a:off x="2006" y="1643"/>
              <a:ext cx="19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a:ln>
                    <a:noFill/>
                  </a:ln>
                  <a:solidFill>
                    <a:srgbClr val="336699"/>
                  </a:solidFill>
                  <a:effectLst/>
                  <a:latin typeface="Source Sans Pro" panose="020B0503030403020204" pitchFamily="34" charset="0"/>
                </a:rPr>
                <a:t>and</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29" name="Rectangle 46">
              <a:extLst>
                <a:ext uri="{FF2B5EF4-FFF2-40B4-BE49-F238E27FC236}">
                  <a16:creationId xmlns:a16="http://schemas.microsoft.com/office/drawing/2014/main" id="{B762D537-B58E-99F6-055F-AB9643A11C48}"/>
                </a:ext>
              </a:extLst>
            </p:cNvPr>
            <p:cNvSpPr>
              <a:spLocks noChangeArrowheads="1"/>
            </p:cNvSpPr>
            <p:nvPr/>
          </p:nvSpPr>
          <p:spPr bwMode="auto">
            <a:xfrm>
              <a:off x="2164" y="1643"/>
              <a:ext cx="34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err="1">
                  <a:ln>
                    <a:noFill/>
                  </a:ln>
                  <a:solidFill>
                    <a:srgbClr val="336699"/>
                  </a:solidFill>
                  <a:effectLst/>
                  <a:latin typeface="Source Sans Pro" panose="020B0503030403020204" pitchFamily="34" charset="0"/>
                </a:rPr>
                <a:t>inhaled</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30" name="Rectangle 47">
              <a:extLst>
                <a:ext uri="{FF2B5EF4-FFF2-40B4-BE49-F238E27FC236}">
                  <a16:creationId xmlns:a16="http://schemas.microsoft.com/office/drawing/2014/main" id="{47E42F5E-A43D-C598-15ED-941057B7E7B6}"/>
                </a:ext>
              </a:extLst>
            </p:cNvPr>
            <p:cNvSpPr>
              <a:spLocks noChangeArrowheads="1"/>
            </p:cNvSpPr>
            <p:nvPr/>
          </p:nvSpPr>
          <p:spPr bwMode="auto">
            <a:xfrm>
              <a:off x="2462" y="1643"/>
              <a:ext cx="76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err="1">
                  <a:ln>
                    <a:noFill/>
                  </a:ln>
                  <a:solidFill>
                    <a:srgbClr val="336699"/>
                  </a:solidFill>
                  <a:effectLst/>
                  <a:latin typeface="Source Sans Pro" panose="020B0503030403020204" pitchFamily="34" charset="0"/>
                </a:rPr>
                <a:t>micronanoplastics</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031" name="Freeform 48">
              <a:extLst>
                <a:ext uri="{FF2B5EF4-FFF2-40B4-BE49-F238E27FC236}">
                  <a16:creationId xmlns:a16="http://schemas.microsoft.com/office/drawing/2014/main" id="{5CB0B778-4A9C-816D-C1C7-5BC5BBAE04E1}"/>
                </a:ext>
              </a:extLst>
            </p:cNvPr>
            <p:cNvSpPr>
              <a:spLocks noEditPoints="1"/>
            </p:cNvSpPr>
            <p:nvPr/>
          </p:nvSpPr>
          <p:spPr bwMode="auto">
            <a:xfrm>
              <a:off x="400" y="1749"/>
              <a:ext cx="1863" cy="696"/>
            </a:xfrm>
            <a:custGeom>
              <a:avLst/>
              <a:gdLst>
                <a:gd name="T0" fmla="*/ 1861 w 1863"/>
                <a:gd name="T1" fmla="*/ 0 h 696"/>
                <a:gd name="T2" fmla="*/ 35 w 1863"/>
                <a:gd name="T3" fmla="*/ 675 h 696"/>
                <a:gd name="T4" fmla="*/ 37 w 1863"/>
                <a:gd name="T5" fmla="*/ 678 h 696"/>
                <a:gd name="T6" fmla="*/ 1863 w 1863"/>
                <a:gd name="T7" fmla="*/ 3 h 696"/>
                <a:gd name="T8" fmla="*/ 1861 w 1863"/>
                <a:gd name="T9" fmla="*/ 0 h 696"/>
                <a:gd name="T10" fmla="*/ 35 w 1863"/>
                <a:gd name="T11" fmla="*/ 652 h 696"/>
                <a:gd name="T12" fmla="*/ 0 w 1863"/>
                <a:gd name="T13" fmla="*/ 690 h 696"/>
                <a:gd name="T14" fmla="*/ 51 w 1863"/>
                <a:gd name="T15" fmla="*/ 696 h 696"/>
                <a:gd name="T16" fmla="*/ 35 w 1863"/>
                <a:gd name="T17" fmla="*/ 652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3" h="696">
                  <a:moveTo>
                    <a:pt x="1861" y="0"/>
                  </a:moveTo>
                  <a:lnTo>
                    <a:pt x="35" y="675"/>
                  </a:lnTo>
                  <a:lnTo>
                    <a:pt x="37" y="678"/>
                  </a:lnTo>
                  <a:lnTo>
                    <a:pt x="1863" y="3"/>
                  </a:lnTo>
                  <a:lnTo>
                    <a:pt x="1861" y="0"/>
                  </a:lnTo>
                  <a:close/>
                  <a:moveTo>
                    <a:pt x="35" y="652"/>
                  </a:moveTo>
                  <a:lnTo>
                    <a:pt x="0" y="690"/>
                  </a:lnTo>
                  <a:lnTo>
                    <a:pt x="51" y="696"/>
                  </a:lnTo>
                  <a:lnTo>
                    <a:pt x="35" y="652"/>
                  </a:lnTo>
                  <a:close/>
                </a:path>
              </a:pathLst>
            </a:custGeom>
            <a:solidFill>
              <a:srgbClr val="336699"/>
            </a:solidFill>
            <a:ln w="0" cap="flat">
              <a:solidFill>
                <a:srgbClr val="336699"/>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2" name="Freeform 49">
              <a:extLst>
                <a:ext uri="{FF2B5EF4-FFF2-40B4-BE49-F238E27FC236}">
                  <a16:creationId xmlns:a16="http://schemas.microsoft.com/office/drawing/2014/main" id="{60EFAB0D-6136-3155-0E3C-6531D7E6A490}"/>
                </a:ext>
              </a:extLst>
            </p:cNvPr>
            <p:cNvSpPr>
              <a:spLocks noEditPoints="1"/>
            </p:cNvSpPr>
            <p:nvPr/>
          </p:nvSpPr>
          <p:spPr bwMode="auto">
            <a:xfrm>
              <a:off x="986" y="1749"/>
              <a:ext cx="1276" cy="690"/>
            </a:xfrm>
            <a:custGeom>
              <a:avLst/>
              <a:gdLst>
                <a:gd name="T0" fmla="*/ 1274 w 1276"/>
                <a:gd name="T1" fmla="*/ 0 h 690"/>
                <a:gd name="T2" fmla="*/ 33 w 1276"/>
                <a:gd name="T3" fmla="*/ 670 h 690"/>
                <a:gd name="T4" fmla="*/ 35 w 1276"/>
                <a:gd name="T5" fmla="*/ 673 h 690"/>
                <a:gd name="T6" fmla="*/ 1276 w 1276"/>
                <a:gd name="T7" fmla="*/ 3 h 690"/>
                <a:gd name="T8" fmla="*/ 1274 w 1276"/>
                <a:gd name="T9" fmla="*/ 0 h 690"/>
                <a:gd name="T10" fmla="*/ 30 w 1276"/>
                <a:gd name="T11" fmla="*/ 648 h 690"/>
                <a:gd name="T12" fmla="*/ 0 w 1276"/>
                <a:gd name="T13" fmla="*/ 690 h 690"/>
                <a:gd name="T14" fmla="*/ 51 w 1276"/>
                <a:gd name="T15" fmla="*/ 688 h 690"/>
                <a:gd name="T16" fmla="*/ 30 w 1276"/>
                <a:gd name="T17" fmla="*/ 648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6" h="690">
                  <a:moveTo>
                    <a:pt x="1274" y="0"/>
                  </a:moveTo>
                  <a:lnTo>
                    <a:pt x="33" y="670"/>
                  </a:lnTo>
                  <a:lnTo>
                    <a:pt x="35" y="673"/>
                  </a:lnTo>
                  <a:lnTo>
                    <a:pt x="1276" y="3"/>
                  </a:lnTo>
                  <a:lnTo>
                    <a:pt x="1274" y="0"/>
                  </a:lnTo>
                  <a:close/>
                  <a:moveTo>
                    <a:pt x="30" y="648"/>
                  </a:moveTo>
                  <a:lnTo>
                    <a:pt x="0" y="690"/>
                  </a:lnTo>
                  <a:lnTo>
                    <a:pt x="51" y="688"/>
                  </a:lnTo>
                  <a:lnTo>
                    <a:pt x="30" y="648"/>
                  </a:lnTo>
                  <a:close/>
                </a:path>
              </a:pathLst>
            </a:custGeom>
            <a:solidFill>
              <a:srgbClr val="336699"/>
            </a:solidFill>
            <a:ln w="0" cap="flat">
              <a:solidFill>
                <a:srgbClr val="336699"/>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3" name="Freeform 50">
              <a:extLst>
                <a:ext uri="{FF2B5EF4-FFF2-40B4-BE49-F238E27FC236}">
                  <a16:creationId xmlns:a16="http://schemas.microsoft.com/office/drawing/2014/main" id="{5B363E74-F421-4125-4CD0-824E1A271039}"/>
                </a:ext>
              </a:extLst>
            </p:cNvPr>
            <p:cNvSpPr>
              <a:spLocks noEditPoints="1"/>
            </p:cNvSpPr>
            <p:nvPr/>
          </p:nvSpPr>
          <p:spPr bwMode="auto">
            <a:xfrm>
              <a:off x="1635" y="1749"/>
              <a:ext cx="627" cy="455"/>
            </a:xfrm>
            <a:custGeom>
              <a:avLst/>
              <a:gdLst>
                <a:gd name="T0" fmla="*/ 625 w 627"/>
                <a:gd name="T1" fmla="*/ 0 h 455"/>
                <a:gd name="T2" fmla="*/ 30 w 627"/>
                <a:gd name="T3" fmla="*/ 431 h 455"/>
                <a:gd name="T4" fmla="*/ 32 w 627"/>
                <a:gd name="T5" fmla="*/ 434 h 455"/>
                <a:gd name="T6" fmla="*/ 627 w 627"/>
                <a:gd name="T7" fmla="*/ 3 h 455"/>
                <a:gd name="T8" fmla="*/ 625 w 627"/>
                <a:gd name="T9" fmla="*/ 0 h 455"/>
                <a:gd name="T10" fmla="*/ 23 w 627"/>
                <a:gd name="T11" fmla="*/ 409 h 455"/>
                <a:gd name="T12" fmla="*/ 0 w 627"/>
                <a:gd name="T13" fmla="*/ 455 h 455"/>
                <a:gd name="T14" fmla="*/ 51 w 627"/>
                <a:gd name="T15" fmla="*/ 447 h 455"/>
                <a:gd name="T16" fmla="*/ 23 w 627"/>
                <a:gd name="T17" fmla="*/ 409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7" h="455">
                  <a:moveTo>
                    <a:pt x="625" y="0"/>
                  </a:moveTo>
                  <a:lnTo>
                    <a:pt x="30" y="431"/>
                  </a:lnTo>
                  <a:lnTo>
                    <a:pt x="32" y="434"/>
                  </a:lnTo>
                  <a:lnTo>
                    <a:pt x="627" y="3"/>
                  </a:lnTo>
                  <a:lnTo>
                    <a:pt x="625" y="0"/>
                  </a:lnTo>
                  <a:close/>
                  <a:moveTo>
                    <a:pt x="23" y="409"/>
                  </a:moveTo>
                  <a:lnTo>
                    <a:pt x="0" y="455"/>
                  </a:lnTo>
                  <a:lnTo>
                    <a:pt x="51" y="447"/>
                  </a:lnTo>
                  <a:lnTo>
                    <a:pt x="23" y="409"/>
                  </a:lnTo>
                  <a:close/>
                </a:path>
              </a:pathLst>
            </a:custGeom>
            <a:solidFill>
              <a:srgbClr val="336699"/>
            </a:solidFill>
            <a:ln w="0" cap="flat">
              <a:solidFill>
                <a:srgbClr val="336699"/>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4" name="Freeform 51">
              <a:extLst>
                <a:ext uri="{FF2B5EF4-FFF2-40B4-BE49-F238E27FC236}">
                  <a16:creationId xmlns:a16="http://schemas.microsoft.com/office/drawing/2014/main" id="{66AE8CC5-7EF7-722B-C5C4-2160E193DB2D}"/>
                </a:ext>
              </a:extLst>
            </p:cNvPr>
            <p:cNvSpPr>
              <a:spLocks noEditPoints="1"/>
            </p:cNvSpPr>
            <p:nvPr/>
          </p:nvSpPr>
          <p:spPr bwMode="auto">
            <a:xfrm>
              <a:off x="2006" y="1749"/>
              <a:ext cx="257" cy="413"/>
            </a:xfrm>
            <a:custGeom>
              <a:avLst/>
              <a:gdLst>
                <a:gd name="T0" fmla="*/ 254 w 257"/>
                <a:gd name="T1" fmla="*/ 0 h 413"/>
                <a:gd name="T2" fmla="*/ 18 w 257"/>
                <a:gd name="T3" fmla="*/ 379 h 413"/>
                <a:gd name="T4" fmla="*/ 22 w 257"/>
                <a:gd name="T5" fmla="*/ 381 h 413"/>
                <a:gd name="T6" fmla="*/ 257 w 257"/>
                <a:gd name="T7" fmla="*/ 2 h 413"/>
                <a:gd name="T8" fmla="*/ 254 w 257"/>
                <a:gd name="T9" fmla="*/ 0 h 413"/>
                <a:gd name="T10" fmla="*/ 5 w 257"/>
                <a:gd name="T11" fmla="*/ 362 h 413"/>
                <a:gd name="T12" fmla="*/ 0 w 257"/>
                <a:gd name="T13" fmla="*/ 413 h 413"/>
                <a:gd name="T14" fmla="*/ 44 w 257"/>
                <a:gd name="T15" fmla="*/ 386 h 413"/>
                <a:gd name="T16" fmla="*/ 5 w 257"/>
                <a:gd name="T17" fmla="*/ 3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413">
                  <a:moveTo>
                    <a:pt x="254" y="0"/>
                  </a:moveTo>
                  <a:lnTo>
                    <a:pt x="18" y="379"/>
                  </a:lnTo>
                  <a:lnTo>
                    <a:pt x="22" y="381"/>
                  </a:lnTo>
                  <a:lnTo>
                    <a:pt x="257" y="2"/>
                  </a:lnTo>
                  <a:lnTo>
                    <a:pt x="254" y="0"/>
                  </a:lnTo>
                  <a:close/>
                  <a:moveTo>
                    <a:pt x="5" y="362"/>
                  </a:moveTo>
                  <a:lnTo>
                    <a:pt x="0" y="413"/>
                  </a:lnTo>
                  <a:lnTo>
                    <a:pt x="44" y="386"/>
                  </a:lnTo>
                  <a:lnTo>
                    <a:pt x="5" y="362"/>
                  </a:lnTo>
                  <a:close/>
                </a:path>
              </a:pathLst>
            </a:custGeom>
            <a:solidFill>
              <a:srgbClr val="336699"/>
            </a:solidFill>
            <a:ln w="0" cap="flat">
              <a:solidFill>
                <a:srgbClr val="336699"/>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5" name="Freeform 52">
              <a:extLst>
                <a:ext uri="{FF2B5EF4-FFF2-40B4-BE49-F238E27FC236}">
                  <a16:creationId xmlns:a16="http://schemas.microsoft.com/office/drawing/2014/main" id="{5D116F47-789F-8371-713F-4E9D27492A50}"/>
                </a:ext>
              </a:extLst>
            </p:cNvPr>
            <p:cNvSpPr>
              <a:spLocks noEditPoints="1"/>
            </p:cNvSpPr>
            <p:nvPr/>
          </p:nvSpPr>
          <p:spPr bwMode="auto">
            <a:xfrm>
              <a:off x="2260" y="1750"/>
              <a:ext cx="121" cy="288"/>
            </a:xfrm>
            <a:custGeom>
              <a:avLst/>
              <a:gdLst>
                <a:gd name="T0" fmla="*/ 4 w 121"/>
                <a:gd name="T1" fmla="*/ 0 h 288"/>
                <a:gd name="T2" fmla="*/ 104 w 121"/>
                <a:gd name="T3" fmla="*/ 251 h 288"/>
                <a:gd name="T4" fmla="*/ 100 w 121"/>
                <a:gd name="T5" fmla="*/ 253 h 288"/>
                <a:gd name="T6" fmla="*/ 0 w 121"/>
                <a:gd name="T7" fmla="*/ 1 h 288"/>
                <a:gd name="T8" fmla="*/ 4 w 121"/>
                <a:gd name="T9" fmla="*/ 0 h 288"/>
                <a:gd name="T10" fmla="*/ 121 w 121"/>
                <a:gd name="T11" fmla="*/ 236 h 288"/>
                <a:gd name="T12" fmla="*/ 116 w 121"/>
                <a:gd name="T13" fmla="*/ 288 h 288"/>
                <a:gd name="T14" fmla="*/ 78 w 121"/>
                <a:gd name="T15" fmla="*/ 253 h 288"/>
                <a:gd name="T16" fmla="*/ 121 w 121"/>
                <a:gd name="T17" fmla="*/ 23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88">
                  <a:moveTo>
                    <a:pt x="4" y="0"/>
                  </a:moveTo>
                  <a:lnTo>
                    <a:pt x="104" y="251"/>
                  </a:lnTo>
                  <a:lnTo>
                    <a:pt x="100" y="253"/>
                  </a:lnTo>
                  <a:lnTo>
                    <a:pt x="0" y="1"/>
                  </a:lnTo>
                  <a:lnTo>
                    <a:pt x="4" y="0"/>
                  </a:lnTo>
                  <a:close/>
                  <a:moveTo>
                    <a:pt x="121" y="236"/>
                  </a:moveTo>
                  <a:lnTo>
                    <a:pt x="116" y="288"/>
                  </a:lnTo>
                  <a:lnTo>
                    <a:pt x="78" y="253"/>
                  </a:lnTo>
                  <a:lnTo>
                    <a:pt x="121" y="236"/>
                  </a:lnTo>
                  <a:close/>
                </a:path>
              </a:pathLst>
            </a:custGeom>
            <a:solidFill>
              <a:srgbClr val="336699"/>
            </a:solidFill>
            <a:ln w="0" cap="flat">
              <a:solidFill>
                <a:srgbClr val="336699"/>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6" name="Freeform 53">
              <a:extLst>
                <a:ext uri="{FF2B5EF4-FFF2-40B4-BE49-F238E27FC236}">
                  <a16:creationId xmlns:a16="http://schemas.microsoft.com/office/drawing/2014/main" id="{4F735DDE-E525-3C88-2255-24A7C233963C}"/>
                </a:ext>
              </a:extLst>
            </p:cNvPr>
            <p:cNvSpPr>
              <a:spLocks noEditPoints="1"/>
            </p:cNvSpPr>
            <p:nvPr/>
          </p:nvSpPr>
          <p:spPr bwMode="auto">
            <a:xfrm>
              <a:off x="2261" y="1749"/>
              <a:ext cx="452" cy="483"/>
            </a:xfrm>
            <a:custGeom>
              <a:avLst/>
              <a:gdLst>
                <a:gd name="T0" fmla="*/ 3 w 452"/>
                <a:gd name="T1" fmla="*/ 0 h 483"/>
                <a:gd name="T2" fmla="*/ 427 w 452"/>
                <a:gd name="T3" fmla="*/ 453 h 483"/>
                <a:gd name="T4" fmla="*/ 424 w 452"/>
                <a:gd name="T5" fmla="*/ 456 h 483"/>
                <a:gd name="T6" fmla="*/ 0 w 452"/>
                <a:gd name="T7" fmla="*/ 3 h 483"/>
                <a:gd name="T8" fmla="*/ 3 w 452"/>
                <a:gd name="T9" fmla="*/ 0 h 483"/>
                <a:gd name="T10" fmla="*/ 437 w 452"/>
                <a:gd name="T11" fmla="*/ 433 h 483"/>
                <a:gd name="T12" fmla="*/ 452 w 452"/>
                <a:gd name="T13" fmla="*/ 483 h 483"/>
                <a:gd name="T14" fmla="*/ 403 w 452"/>
                <a:gd name="T15" fmla="*/ 465 h 483"/>
                <a:gd name="T16" fmla="*/ 437 w 452"/>
                <a:gd name="T17" fmla="*/ 43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483">
                  <a:moveTo>
                    <a:pt x="3" y="0"/>
                  </a:moveTo>
                  <a:lnTo>
                    <a:pt x="427" y="453"/>
                  </a:lnTo>
                  <a:lnTo>
                    <a:pt x="424" y="456"/>
                  </a:lnTo>
                  <a:lnTo>
                    <a:pt x="0" y="3"/>
                  </a:lnTo>
                  <a:lnTo>
                    <a:pt x="3" y="0"/>
                  </a:lnTo>
                  <a:close/>
                  <a:moveTo>
                    <a:pt x="437" y="433"/>
                  </a:moveTo>
                  <a:lnTo>
                    <a:pt x="452" y="483"/>
                  </a:lnTo>
                  <a:lnTo>
                    <a:pt x="403" y="465"/>
                  </a:lnTo>
                  <a:lnTo>
                    <a:pt x="437" y="433"/>
                  </a:lnTo>
                  <a:close/>
                </a:path>
              </a:pathLst>
            </a:custGeom>
            <a:solidFill>
              <a:srgbClr val="336699"/>
            </a:solidFill>
            <a:ln w="0" cap="flat">
              <a:solidFill>
                <a:srgbClr val="336699"/>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7" name="Freeform 54">
              <a:extLst>
                <a:ext uri="{FF2B5EF4-FFF2-40B4-BE49-F238E27FC236}">
                  <a16:creationId xmlns:a16="http://schemas.microsoft.com/office/drawing/2014/main" id="{61551D76-A5B9-E028-439E-2921783E4184}"/>
                </a:ext>
              </a:extLst>
            </p:cNvPr>
            <p:cNvSpPr>
              <a:spLocks noEditPoints="1"/>
            </p:cNvSpPr>
            <p:nvPr/>
          </p:nvSpPr>
          <p:spPr bwMode="auto">
            <a:xfrm>
              <a:off x="2262" y="1749"/>
              <a:ext cx="930" cy="123"/>
            </a:xfrm>
            <a:custGeom>
              <a:avLst/>
              <a:gdLst>
                <a:gd name="T0" fmla="*/ 0 w 930"/>
                <a:gd name="T1" fmla="*/ 0 h 123"/>
                <a:gd name="T2" fmla="*/ 892 w 930"/>
                <a:gd name="T3" fmla="*/ 99 h 123"/>
                <a:gd name="T4" fmla="*/ 892 w 930"/>
                <a:gd name="T5" fmla="*/ 103 h 123"/>
                <a:gd name="T6" fmla="*/ 0 w 930"/>
                <a:gd name="T7" fmla="*/ 3 h 123"/>
                <a:gd name="T8" fmla="*/ 0 w 930"/>
                <a:gd name="T9" fmla="*/ 0 h 123"/>
                <a:gd name="T10" fmla="*/ 887 w 930"/>
                <a:gd name="T11" fmla="*/ 77 h 123"/>
                <a:gd name="T12" fmla="*/ 930 w 930"/>
                <a:gd name="T13" fmla="*/ 106 h 123"/>
                <a:gd name="T14" fmla="*/ 882 w 930"/>
                <a:gd name="T15" fmla="*/ 123 h 123"/>
                <a:gd name="T16" fmla="*/ 887 w 930"/>
                <a:gd name="T17" fmla="*/ 7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0" h="123">
                  <a:moveTo>
                    <a:pt x="0" y="0"/>
                  </a:moveTo>
                  <a:lnTo>
                    <a:pt x="892" y="99"/>
                  </a:lnTo>
                  <a:lnTo>
                    <a:pt x="892" y="103"/>
                  </a:lnTo>
                  <a:lnTo>
                    <a:pt x="0" y="3"/>
                  </a:lnTo>
                  <a:lnTo>
                    <a:pt x="0" y="0"/>
                  </a:lnTo>
                  <a:close/>
                  <a:moveTo>
                    <a:pt x="887" y="77"/>
                  </a:moveTo>
                  <a:lnTo>
                    <a:pt x="930" y="106"/>
                  </a:lnTo>
                  <a:lnTo>
                    <a:pt x="882" y="123"/>
                  </a:lnTo>
                  <a:lnTo>
                    <a:pt x="887" y="77"/>
                  </a:lnTo>
                  <a:close/>
                </a:path>
              </a:pathLst>
            </a:custGeom>
            <a:solidFill>
              <a:srgbClr val="336699"/>
            </a:solidFill>
            <a:ln w="0" cap="flat">
              <a:solidFill>
                <a:srgbClr val="336699"/>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38" name="Rectangle 55">
              <a:extLst>
                <a:ext uri="{FF2B5EF4-FFF2-40B4-BE49-F238E27FC236}">
                  <a16:creationId xmlns:a16="http://schemas.microsoft.com/office/drawing/2014/main" id="{BB89AF57-C208-2F05-1899-EDA494080250}"/>
                </a:ext>
              </a:extLst>
            </p:cNvPr>
            <p:cNvSpPr>
              <a:spLocks noChangeArrowheads="1"/>
            </p:cNvSpPr>
            <p:nvPr/>
          </p:nvSpPr>
          <p:spPr bwMode="auto">
            <a:xfrm>
              <a:off x="1374" y="2450"/>
              <a:ext cx="21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1" i="1" u="none" strike="noStrike" cap="none" normalizeH="0" baseline="0">
                  <a:ln>
                    <a:noFill/>
                  </a:ln>
                  <a:solidFill>
                    <a:srgbClr val="7030A0"/>
                  </a:solidFill>
                  <a:effectLst/>
                  <a:latin typeface="Source Sans Pro" panose="020B0503030403020204" pitchFamily="34" charset="0"/>
                </a:rPr>
                <a:t>Birth</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39" name="Rectangle 56">
              <a:extLst>
                <a:ext uri="{FF2B5EF4-FFF2-40B4-BE49-F238E27FC236}">
                  <a16:creationId xmlns:a16="http://schemas.microsoft.com/office/drawing/2014/main" id="{68FFBCD0-7536-2A52-83E4-09A9E554E848}"/>
                </a:ext>
              </a:extLst>
            </p:cNvPr>
            <p:cNvSpPr>
              <a:spLocks noChangeArrowheads="1"/>
            </p:cNvSpPr>
            <p:nvPr/>
          </p:nvSpPr>
          <p:spPr bwMode="auto">
            <a:xfrm>
              <a:off x="1556" y="2450"/>
              <a:ext cx="37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1" i="1" u="none" strike="noStrike" cap="none" normalizeH="0" baseline="0">
                  <a:ln>
                    <a:noFill/>
                  </a:ln>
                  <a:solidFill>
                    <a:srgbClr val="7030A0"/>
                  </a:solidFill>
                  <a:effectLst/>
                  <a:latin typeface="Source Sans Pro" panose="020B0503030403020204" pitchFamily="34" charset="0"/>
                </a:rPr>
                <a:t>outcomes</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40" name="Rectangle 57">
              <a:extLst>
                <a:ext uri="{FF2B5EF4-FFF2-40B4-BE49-F238E27FC236}">
                  <a16:creationId xmlns:a16="http://schemas.microsoft.com/office/drawing/2014/main" id="{96813100-2F07-821F-136E-04C27945E4B3}"/>
                </a:ext>
              </a:extLst>
            </p:cNvPr>
            <p:cNvSpPr>
              <a:spLocks noChangeArrowheads="1"/>
            </p:cNvSpPr>
            <p:nvPr/>
          </p:nvSpPr>
          <p:spPr bwMode="auto">
            <a:xfrm>
              <a:off x="2228" y="2450"/>
              <a:ext cx="30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1" i="1" u="none" strike="noStrike" cap="none" normalizeH="0" baseline="0">
                  <a:ln>
                    <a:noFill/>
                  </a:ln>
                  <a:solidFill>
                    <a:srgbClr val="009999"/>
                  </a:solidFill>
                  <a:effectLst/>
                  <a:latin typeface="Source Sans Pro" panose="020B0503030403020204" pitchFamily="34" charset="0"/>
                </a:rPr>
                <a:t>Asthma</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41" name="Rectangle 58">
              <a:extLst>
                <a:ext uri="{FF2B5EF4-FFF2-40B4-BE49-F238E27FC236}">
                  <a16:creationId xmlns:a16="http://schemas.microsoft.com/office/drawing/2014/main" id="{455A94DD-ABCC-D44A-BC37-7588B1E0AA31}"/>
                </a:ext>
              </a:extLst>
            </p:cNvPr>
            <p:cNvSpPr>
              <a:spLocks noChangeArrowheads="1"/>
            </p:cNvSpPr>
            <p:nvPr/>
          </p:nvSpPr>
          <p:spPr bwMode="auto">
            <a:xfrm>
              <a:off x="2656" y="2450"/>
              <a:ext cx="234"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1" i="1" u="none" strike="noStrike" cap="none" normalizeH="0" baseline="0">
                  <a:ln>
                    <a:noFill/>
                  </a:ln>
                  <a:solidFill>
                    <a:srgbClr val="33CCCC"/>
                  </a:solidFill>
                  <a:effectLst/>
                  <a:latin typeface="Source Sans Pro" panose="020B0503030403020204" pitchFamily="34" charset="0"/>
                </a:rPr>
                <a:t>ADHD</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42" name="Rectangle 59">
              <a:extLst>
                <a:ext uri="{FF2B5EF4-FFF2-40B4-BE49-F238E27FC236}">
                  <a16:creationId xmlns:a16="http://schemas.microsoft.com/office/drawing/2014/main" id="{2FE0A98A-5D94-2F98-1FB6-647752F1F9C7}"/>
                </a:ext>
              </a:extLst>
            </p:cNvPr>
            <p:cNvSpPr>
              <a:spLocks noChangeArrowheads="1"/>
            </p:cNvSpPr>
            <p:nvPr/>
          </p:nvSpPr>
          <p:spPr bwMode="auto">
            <a:xfrm>
              <a:off x="2968" y="2450"/>
              <a:ext cx="49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1" i="1" u="none" strike="noStrike" cap="none" normalizeH="0" baseline="0">
                  <a:ln>
                    <a:noFill/>
                  </a:ln>
                  <a:solidFill>
                    <a:srgbClr val="28A0C1"/>
                  </a:solidFill>
                  <a:effectLst/>
                  <a:latin typeface="Source Sans Pro" panose="020B0503030403020204" pitchFamily="34" charset="0"/>
                </a:rPr>
                <a:t>Hypertension</a:t>
              </a: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084" name="Picture 60">
              <a:extLst>
                <a:ext uri="{FF2B5EF4-FFF2-40B4-BE49-F238E27FC236}">
                  <a16:creationId xmlns:a16="http://schemas.microsoft.com/office/drawing/2014/main" id="{EB1A5AE0-BF01-9611-81DC-0AD46DA47D8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9" y="2202"/>
              <a:ext cx="260"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 name="Picture 61">
              <a:extLst>
                <a:ext uri="{FF2B5EF4-FFF2-40B4-BE49-F238E27FC236}">
                  <a16:creationId xmlns:a16="http://schemas.microsoft.com/office/drawing/2014/main" id="{2AFF47FF-82EE-0482-364A-A6480A7CFB3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9" y="2202"/>
              <a:ext cx="260"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6" name="Picture 62">
              <a:extLst>
                <a:ext uri="{FF2B5EF4-FFF2-40B4-BE49-F238E27FC236}">
                  <a16:creationId xmlns:a16="http://schemas.microsoft.com/office/drawing/2014/main" id="{E4B6B0C6-AE58-F177-3CF4-667AEB7EC13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45" y="2202"/>
              <a:ext cx="261"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Picture 63">
              <a:extLst>
                <a:ext uri="{FF2B5EF4-FFF2-40B4-BE49-F238E27FC236}">
                  <a16:creationId xmlns:a16="http://schemas.microsoft.com/office/drawing/2014/main" id="{97A896CF-06BF-73C0-A63E-F916B12C073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45" y="2202"/>
              <a:ext cx="261"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 name="Rectangle 64">
              <a:extLst>
                <a:ext uri="{FF2B5EF4-FFF2-40B4-BE49-F238E27FC236}">
                  <a16:creationId xmlns:a16="http://schemas.microsoft.com/office/drawing/2014/main" id="{3632E65B-1C95-399B-916D-095D165D07C2}"/>
                </a:ext>
              </a:extLst>
            </p:cNvPr>
            <p:cNvSpPr>
              <a:spLocks noChangeArrowheads="1"/>
            </p:cNvSpPr>
            <p:nvPr/>
          </p:nvSpPr>
          <p:spPr bwMode="auto">
            <a:xfrm>
              <a:off x="620" y="2147"/>
              <a:ext cx="21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989898"/>
                  </a:solidFill>
                  <a:effectLst/>
                  <a:latin typeface="Source Sans Pro" panose="020B0503030403020204" pitchFamily="34" charset="0"/>
                </a:rPr>
                <a:t>Next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50" name="Rectangle 65">
              <a:extLst>
                <a:ext uri="{FF2B5EF4-FFF2-40B4-BE49-F238E27FC236}">
                  <a16:creationId xmlns:a16="http://schemas.microsoft.com/office/drawing/2014/main" id="{1C591A74-572A-0AA1-C9BB-D8FDCC3B8133}"/>
                </a:ext>
              </a:extLst>
            </p:cNvPr>
            <p:cNvSpPr>
              <a:spLocks noChangeArrowheads="1"/>
            </p:cNvSpPr>
            <p:nvPr/>
          </p:nvSpPr>
          <p:spPr bwMode="auto">
            <a:xfrm>
              <a:off x="519" y="2240"/>
              <a:ext cx="406"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989898"/>
                  </a:solidFill>
                  <a:effectLst/>
                  <a:latin typeface="Source Sans Pro" panose="020B0503030403020204" pitchFamily="34" charset="0"/>
                </a:rPr>
                <a:t>generation</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51" name="Rectangle 66">
              <a:extLst>
                <a:ext uri="{FF2B5EF4-FFF2-40B4-BE49-F238E27FC236}">
                  <a16:creationId xmlns:a16="http://schemas.microsoft.com/office/drawing/2014/main" id="{374DB5B5-D0FF-82F8-67D3-BA028278098E}"/>
                </a:ext>
              </a:extLst>
            </p:cNvPr>
            <p:cNvSpPr>
              <a:spLocks noChangeArrowheads="1"/>
            </p:cNvSpPr>
            <p:nvPr/>
          </p:nvSpPr>
          <p:spPr bwMode="auto">
            <a:xfrm>
              <a:off x="1203" y="2147"/>
              <a:ext cx="21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989898"/>
                  </a:solidFill>
                  <a:effectLst/>
                  <a:latin typeface="Source Sans Pro" panose="020B0503030403020204" pitchFamily="34" charset="0"/>
                </a:rPr>
                <a:t>Next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052" name="Rectangle 67">
              <a:extLst>
                <a:ext uri="{FF2B5EF4-FFF2-40B4-BE49-F238E27FC236}">
                  <a16:creationId xmlns:a16="http://schemas.microsoft.com/office/drawing/2014/main" id="{00245408-02F6-21AA-9181-A56A9515CEB0}"/>
                </a:ext>
              </a:extLst>
            </p:cNvPr>
            <p:cNvSpPr>
              <a:spLocks noChangeArrowheads="1"/>
            </p:cNvSpPr>
            <p:nvPr/>
          </p:nvSpPr>
          <p:spPr bwMode="auto">
            <a:xfrm>
              <a:off x="1102" y="2240"/>
              <a:ext cx="40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0">
                  <a:ln>
                    <a:noFill/>
                  </a:ln>
                  <a:solidFill>
                    <a:srgbClr val="989898"/>
                  </a:solidFill>
                  <a:effectLst/>
                  <a:latin typeface="Source Sans Pro" panose="020B0503030403020204" pitchFamily="34" charset="0"/>
                </a:rPr>
                <a:t>generation</a:t>
              </a:r>
              <a:endParaRPr kumimoji="0" lang="es-ES" altLang="es-E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66102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D4464-5FAC-062E-6B46-2139B3097DC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E17023-98C3-262A-C08E-3D40F25BF649}"/>
              </a:ext>
            </a:extLst>
          </p:cNvPr>
          <p:cNvSpPr>
            <a:spLocks noGrp="1"/>
          </p:cNvSpPr>
          <p:nvPr>
            <p:ph type="sldNum" sz="quarter" idx="12"/>
          </p:nvPr>
        </p:nvSpPr>
        <p:spPr/>
        <p:txBody>
          <a:bodyPr/>
          <a:lstStyle/>
          <a:p>
            <a:fld id="{FD56064D-2103-4EB8-B936-28D9B50A58DD}" type="slidenum">
              <a:rPr lang="en-US" smtClean="0"/>
              <a:pPr/>
              <a:t>4</a:t>
            </a:fld>
            <a:endParaRPr lang="en-US" dirty="0"/>
          </a:p>
        </p:txBody>
      </p:sp>
      <p:sp>
        <p:nvSpPr>
          <p:cNvPr id="5" name="Title 4">
            <a:extLst>
              <a:ext uri="{FF2B5EF4-FFF2-40B4-BE49-F238E27FC236}">
                <a16:creationId xmlns:a16="http://schemas.microsoft.com/office/drawing/2014/main" id="{7B818BFC-0B7E-309D-D38F-0833B6457878}"/>
              </a:ext>
            </a:extLst>
          </p:cNvPr>
          <p:cNvSpPr>
            <a:spLocks noGrp="1"/>
          </p:cNvSpPr>
          <p:nvPr>
            <p:ph type="title"/>
          </p:nvPr>
        </p:nvSpPr>
        <p:spPr/>
        <p:txBody>
          <a:bodyPr>
            <a:normAutofit fontScale="90000"/>
          </a:bodyPr>
          <a:lstStyle/>
          <a:p>
            <a:r>
              <a:rPr lang="en-GB" dirty="0">
                <a:solidFill>
                  <a:srgbClr val="2E65BD"/>
                </a:solidFill>
              </a:rPr>
              <a:t>Biological studies and identification of mechanisms of action</a:t>
            </a:r>
            <a:endParaRPr lang="en-GB" dirty="0"/>
          </a:p>
        </p:txBody>
      </p:sp>
      <p:sp>
        <p:nvSpPr>
          <p:cNvPr id="7" name="pole tekstowe 1">
            <a:extLst>
              <a:ext uri="{FF2B5EF4-FFF2-40B4-BE49-F238E27FC236}">
                <a16:creationId xmlns:a16="http://schemas.microsoft.com/office/drawing/2014/main" id="{E2140B9E-7F6F-8109-7C5B-0B2FE308D401}"/>
              </a:ext>
            </a:extLst>
          </p:cNvPr>
          <p:cNvSpPr txBox="1"/>
          <p:nvPr/>
        </p:nvSpPr>
        <p:spPr>
          <a:xfrm>
            <a:off x="614873" y="1369033"/>
            <a:ext cx="2949167" cy="461665"/>
          </a:xfrm>
          <a:prstGeom prst="rect">
            <a:avLst/>
          </a:prstGeom>
          <a:noFill/>
        </p:spPr>
        <p:txBody>
          <a:bodyPr wrap="square">
            <a:spAutoFit/>
          </a:bodyPr>
          <a:lstStyle/>
          <a:p>
            <a:pPr>
              <a:defRPr/>
            </a:pPr>
            <a:r>
              <a:rPr lang="en-GB" sz="2400" b="1" dirty="0">
                <a:solidFill>
                  <a:schemeClr val="tx2"/>
                </a:solidFill>
                <a:latin typeface="Arial" panose="020B0604020202020204" pitchFamily="34" charset="0"/>
                <a:cs typeface="Arial" panose="020B0604020202020204" pitchFamily="34" charset="0"/>
              </a:rPr>
              <a:t>Objectives:</a:t>
            </a:r>
          </a:p>
        </p:txBody>
      </p:sp>
      <p:sp>
        <p:nvSpPr>
          <p:cNvPr id="8" name="pole tekstowe 3">
            <a:extLst>
              <a:ext uri="{FF2B5EF4-FFF2-40B4-BE49-F238E27FC236}">
                <a16:creationId xmlns:a16="http://schemas.microsoft.com/office/drawing/2014/main" id="{142FB6F2-1B72-436F-3AA0-2858D1150B35}"/>
              </a:ext>
            </a:extLst>
          </p:cNvPr>
          <p:cNvSpPr txBox="1"/>
          <p:nvPr/>
        </p:nvSpPr>
        <p:spPr>
          <a:xfrm>
            <a:off x="614874" y="1872942"/>
            <a:ext cx="10830367" cy="3170099"/>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defRPr/>
            </a:pPr>
            <a:r>
              <a:rPr lang="en-GB" sz="2000" dirty="0">
                <a:solidFill>
                  <a:schemeClr val="tx2"/>
                </a:solidFill>
                <a:latin typeface="Arial" panose="020B0604020202020204" pitchFamily="34" charset="0"/>
                <a:cs typeface="Arial" panose="020B0604020202020204" pitchFamily="34" charset="0"/>
              </a:rPr>
              <a:t>Analyse the </a:t>
            </a:r>
            <a:r>
              <a:rPr lang="en-GB" sz="2000" b="1" dirty="0">
                <a:solidFill>
                  <a:schemeClr val="tx2"/>
                </a:solidFill>
                <a:latin typeface="Arial" panose="020B0604020202020204" pitchFamily="34" charset="0"/>
                <a:cs typeface="Arial" panose="020B0604020202020204" pitchFamily="34" charset="0"/>
              </a:rPr>
              <a:t>potential mechanisms of action </a:t>
            </a:r>
            <a:r>
              <a:rPr lang="en-GB" sz="2000" dirty="0">
                <a:solidFill>
                  <a:schemeClr val="tx2"/>
                </a:solidFill>
                <a:latin typeface="Arial" panose="020B0604020202020204" pitchFamily="34" charset="0"/>
                <a:cs typeface="Arial" panose="020B0604020202020204" pitchFamily="34" charset="0"/>
              </a:rPr>
              <a:t>of the most abundant UFP and MNP particles detected</a:t>
            </a:r>
          </a:p>
          <a:p>
            <a:pPr marL="285750" indent="-285750">
              <a:spcBef>
                <a:spcPts val="600"/>
              </a:spcBef>
              <a:spcAft>
                <a:spcPts val="600"/>
              </a:spcAft>
              <a:buFont typeface="Arial" panose="020B0604020202020204" pitchFamily="34" charset="0"/>
              <a:buChar char="•"/>
              <a:defRPr/>
            </a:pPr>
            <a:r>
              <a:rPr lang="en-GB" sz="2000" dirty="0">
                <a:solidFill>
                  <a:schemeClr val="tx2"/>
                </a:solidFill>
                <a:latin typeface="Arial" panose="020B0604020202020204" pitchFamily="34" charset="0"/>
                <a:cs typeface="Arial" panose="020B0604020202020204" pitchFamily="34" charset="0"/>
              </a:rPr>
              <a:t>Determine the events that can </a:t>
            </a:r>
            <a:r>
              <a:rPr lang="en-GB" sz="2000" b="1" dirty="0">
                <a:solidFill>
                  <a:schemeClr val="tx2"/>
                </a:solidFill>
                <a:latin typeface="Arial" panose="020B0604020202020204" pitchFamily="34" charset="0"/>
                <a:cs typeface="Arial" panose="020B0604020202020204" pitchFamily="34" charset="0"/>
              </a:rPr>
              <a:t>culminate in adverse effects in the placenta </a:t>
            </a:r>
          </a:p>
          <a:p>
            <a:pPr marL="285750" indent="-285750">
              <a:spcBef>
                <a:spcPts val="600"/>
              </a:spcBef>
              <a:spcAft>
                <a:spcPts val="600"/>
              </a:spcAft>
              <a:buFont typeface="Arial" panose="020B0604020202020204" pitchFamily="34" charset="0"/>
              <a:buChar char="•"/>
              <a:defRPr/>
            </a:pPr>
            <a:r>
              <a:rPr lang="en-GB" sz="2000" dirty="0">
                <a:solidFill>
                  <a:schemeClr val="tx2"/>
                </a:solidFill>
                <a:latin typeface="Arial" panose="020B0604020202020204" pitchFamily="34" charset="0"/>
                <a:cs typeface="Arial" panose="020B0604020202020204" pitchFamily="34" charset="0"/>
              </a:rPr>
              <a:t>Understand </a:t>
            </a:r>
            <a:r>
              <a:rPr lang="en-GB" sz="2000" b="1" dirty="0">
                <a:solidFill>
                  <a:schemeClr val="tx2"/>
                </a:solidFill>
                <a:latin typeface="Arial" panose="020B0604020202020204" pitchFamily="34" charset="0"/>
                <a:cs typeface="Arial" panose="020B0604020202020204" pitchFamily="34" charset="0"/>
              </a:rPr>
              <a:t>placental translocation and effects of UFP and MNPs </a:t>
            </a:r>
            <a:r>
              <a:rPr lang="en-GB" sz="2000" dirty="0">
                <a:solidFill>
                  <a:schemeClr val="tx2"/>
                </a:solidFill>
                <a:latin typeface="Arial" panose="020B0604020202020204" pitchFamily="34" charset="0"/>
                <a:cs typeface="Arial" panose="020B0604020202020204" pitchFamily="34" charset="0"/>
              </a:rPr>
              <a:t>through </a:t>
            </a:r>
            <a:r>
              <a:rPr lang="en-GB" sz="2000" i="1" dirty="0">
                <a:solidFill>
                  <a:schemeClr val="tx2"/>
                </a:solidFill>
                <a:latin typeface="Arial" panose="020B0604020202020204" pitchFamily="34" charset="0"/>
                <a:cs typeface="Arial" panose="020B0604020202020204" pitchFamily="34" charset="0"/>
              </a:rPr>
              <a:t>in vitro </a:t>
            </a:r>
            <a:r>
              <a:rPr lang="en-GB" sz="2000" dirty="0">
                <a:solidFill>
                  <a:schemeClr val="tx2"/>
                </a:solidFill>
                <a:latin typeface="Arial" panose="020B0604020202020204" pitchFamily="34" charset="0"/>
                <a:cs typeface="Arial" panose="020B0604020202020204" pitchFamily="34" charset="0"/>
              </a:rPr>
              <a:t>studies</a:t>
            </a:r>
          </a:p>
          <a:p>
            <a:pPr marL="285750" indent="-285750">
              <a:spcBef>
                <a:spcPts val="600"/>
              </a:spcBef>
              <a:spcAft>
                <a:spcPts val="600"/>
              </a:spcAft>
              <a:buFont typeface="Arial" panose="020B0604020202020204" pitchFamily="34" charset="0"/>
              <a:buChar char="•"/>
              <a:defRPr/>
            </a:pPr>
            <a:r>
              <a:rPr lang="en-GB" sz="2000" dirty="0">
                <a:solidFill>
                  <a:schemeClr val="tx2"/>
                </a:solidFill>
                <a:latin typeface="Arial" panose="020B0604020202020204" pitchFamily="34" charset="0"/>
                <a:cs typeface="Arial" panose="020B0604020202020204" pitchFamily="34" charset="0"/>
              </a:rPr>
              <a:t>Quantitative </a:t>
            </a:r>
            <a:r>
              <a:rPr lang="en-GB" sz="2000" b="1" dirty="0">
                <a:solidFill>
                  <a:schemeClr val="tx2"/>
                </a:solidFill>
                <a:latin typeface="Arial" panose="020B0604020202020204" pitchFamily="34" charset="0"/>
                <a:cs typeface="Arial" panose="020B0604020202020204" pitchFamily="34" charset="0"/>
              </a:rPr>
              <a:t>detection and characterization of UFPs and MNPs in biological samples </a:t>
            </a:r>
            <a:r>
              <a:rPr lang="en-GB" sz="2000" dirty="0">
                <a:solidFill>
                  <a:schemeClr val="tx2"/>
                </a:solidFill>
                <a:latin typeface="Arial" panose="020B0604020202020204" pitchFamily="34" charset="0"/>
                <a:cs typeface="Arial" panose="020B0604020202020204" pitchFamily="34" charset="0"/>
              </a:rPr>
              <a:t>for the midterm cohort</a:t>
            </a:r>
          </a:p>
          <a:p>
            <a:pPr marL="285750" indent="-285750">
              <a:spcBef>
                <a:spcPts val="600"/>
              </a:spcBef>
              <a:spcAft>
                <a:spcPts val="600"/>
              </a:spcAft>
              <a:buFont typeface="Arial" panose="020B0604020202020204" pitchFamily="34" charset="0"/>
              <a:buChar char="•"/>
              <a:defRPr/>
            </a:pPr>
            <a:r>
              <a:rPr lang="en-GB" sz="2000" b="1" dirty="0">
                <a:solidFill>
                  <a:schemeClr val="tx2"/>
                </a:solidFill>
                <a:latin typeface="Arial" panose="020B0604020202020204" pitchFamily="34" charset="0"/>
                <a:cs typeface="Arial" panose="020B0604020202020204" pitchFamily="34" charset="0"/>
              </a:rPr>
              <a:t>Multi-omics analysis (epigenomics and transcriptomics) </a:t>
            </a:r>
            <a:r>
              <a:rPr lang="en-GB" sz="2000" dirty="0">
                <a:solidFill>
                  <a:schemeClr val="tx2"/>
                </a:solidFill>
                <a:latin typeface="Arial" panose="020B0604020202020204" pitchFamily="34" charset="0"/>
                <a:cs typeface="Arial" panose="020B0604020202020204" pitchFamily="34" charset="0"/>
              </a:rPr>
              <a:t>for the midterm cohort</a:t>
            </a:r>
          </a:p>
        </p:txBody>
      </p:sp>
      <p:pic>
        <p:nvPicPr>
          <p:cNvPr id="26" name="Obraz 2" descr="Obraz zawierający Grafika, Czcionka, projekt graficzny, zrzut ekranu&#10;&#10;Opis wygenerowany automatycznie">
            <a:extLst>
              <a:ext uri="{FF2B5EF4-FFF2-40B4-BE49-F238E27FC236}">
                <a16:creationId xmlns:a16="http://schemas.microsoft.com/office/drawing/2014/main" id="{86BE2E43-2CA1-C9E6-DA7D-42840E0E9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7536" y="5147511"/>
            <a:ext cx="1013635" cy="840368"/>
          </a:xfrm>
          <a:prstGeom prst="rect">
            <a:avLst/>
          </a:prstGeom>
        </p:spPr>
      </p:pic>
      <p:pic>
        <p:nvPicPr>
          <p:cNvPr id="27" name="Grafik 2">
            <a:extLst>
              <a:ext uri="{FF2B5EF4-FFF2-40B4-BE49-F238E27FC236}">
                <a16:creationId xmlns:a16="http://schemas.microsoft.com/office/drawing/2014/main" id="{288B1725-5376-22AA-41C1-C2306407E3F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48463" y="5385057"/>
            <a:ext cx="2011664" cy="536023"/>
          </a:xfrm>
          <a:prstGeom prst="rect">
            <a:avLst/>
          </a:prstGeom>
        </p:spPr>
      </p:pic>
      <p:pic>
        <p:nvPicPr>
          <p:cNvPr id="28" name="Obraz 6" descr="Obraz zawierający tekst, Czcionka, Grafika, logo&#10;&#10;Opis wygenerowany automatycznie">
            <a:extLst>
              <a:ext uri="{FF2B5EF4-FFF2-40B4-BE49-F238E27FC236}">
                <a16:creationId xmlns:a16="http://schemas.microsoft.com/office/drawing/2014/main" id="{A88C81FC-5EFB-991E-3008-29EF82799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6459" y="5388582"/>
            <a:ext cx="1861707" cy="441861"/>
          </a:xfrm>
          <a:prstGeom prst="rect">
            <a:avLst/>
          </a:prstGeom>
        </p:spPr>
      </p:pic>
      <p:pic>
        <p:nvPicPr>
          <p:cNvPr id="29" name="Obraz 7" descr="Obraz zawierający tekst, Czcionka, logo, Grafika&#10;&#10;Opis wygenerowany automatycznie">
            <a:extLst>
              <a:ext uri="{FF2B5EF4-FFF2-40B4-BE49-F238E27FC236}">
                <a16:creationId xmlns:a16="http://schemas.microsoft.com/office/drawing/2014/main" id="{DE1132BD-A0FD-9A74-F0DA-707247D497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249" y="5388582"/>
            <a:ext cx="1149221" cy="513482"/>
          </a:xfrm>
          <a:prstGeom prst="rect">
            <a:avLst/>
          </a:prstGeom>
        </p:spPr>
      </p:pic>
      <p:pic>
        <p:nvPicPr>
          <p:cNvPr id="30" name="Obraz 8" descr="Obraz zawierający tekst, Czcionka, zrzut ekranu, Grafika&#10;&#10;Opis wygenerowany automatycznie">
            <a:extLst>
              <a:ext uri="{FF2B5EF4-FFF2-40B4-BE49-F238E27FC236}">
                <a16:creationId xmlns:a16="http://schemas.microsoft.com/office/drawing/2014/main" id="{67EB6259-9D59-41B2-51AF-29FCA6D5F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8079" y="4928294"/>
            <a:ext cx="1274803" cy="1157438"/>
          </a:xfrm>
          <a:prstGeom prst="rect">
            <a:avLst/>
          </a:prstGeom>
        </p:spPr>
      </p:pic>
      <p:pic>
        <p:nvPicPr>
          <p:cNvPr id="31" name="Obraz 9" descr="Obraz zawierający Czcionka, symbol, logo, Grafika&#10;&#10;Opis wygenerowany automatycznie">
            <a:extLst>
              <a:ext uri="{FF2B5EF4-FFF2-40B4-BE49-F238E27FC236}">
                <a16:creationId xmlns:a16="http://schemas.microsoft.com/office/drawing/2014/main" id="{8F4FD118-2EC2-F7CA-367D-D8B02F781F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3640" y="5179186"/>
            <a:ext cx="743008" cy="905354"/>
          </a:xfrm>
          <a:prstGeom prst="rect">
            <a:avLst/>
          </a:prstGeom>
        </p:spPr>
      </p:pic>
      <p:pic>
        <p:nvPicPr>
          <p:cNvPr id="32" name="Picture 2" descr="logo">
            <a:extLst>
              <a:ext uri="{FF2B5EF4-FFF2-40B4-BE49-F238E27FC236}">
                <a16:creationId xmlns:a16="http://schemas.microsoft.com/office/drawing/2014/main" id="{D7CEF6B7-7E92-EF84-0FE9-982D672CF3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08802" y="5202674"/>
            <a:ext cx="999282" cy="71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153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04903-5091-6ABD-4A66-8E4C0F252ED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4E068-EDD9-7F9B-5CF4-31E102ABAC59}"/>
              </a:ext>
            </a:extLst>
          </p:cNvPr>
          <p:cNvSpPr>
            <a:spLocks noGrp="1"/>
          </p:cNvSpPr>
          <p:nvPr>
            <p:ph type="sldNum" sz="quarter" idx="12"/>
          </p:nvPr>
        </p:nvSpPr>
        <p:spPr/>
        <p:txBody>
          <a:bodyPr/>
          <a:lstStyle/>
          <a:p>
            <a:fld id="{FD56064D-2103-4EB8-B936-28D9B50A58DD}" type="slidenum">
              <a:rPr lang="en-US" smtClean="0"/>
              <a:pPr/>
              <a:t>5</a:t>
            </a:fld>
            <a:endParaRPr lang="en-US" dirty="0"/>
          </a:p>
        </p:txBody>
      </p:sp>
      <p:sp>
        <p:nvSpPr>
          <p:cNvPr id="5" name="Title 4">
            <a:extLst>
              <a:ext uri="{FF2B5EF4-FFF2-40B4-BE49-F238E27FC236}">
                <a16:creationId xmlns:a16="http://schemas.microsoft.com/office/drawing/2014/main" id="{019D440F-85C4-6EBB-A5FD-82D587D1AD85}"/>
              </a:ext>
            </a:extLst>
          </p:cNvPr>
          <p:cNvSpPr>
            <a:spLocks noGrp="1"/>
          </p:cNvSpPr>
          <p:nvPr>
            <p:ph type="title"/>
          </p:nvPr>
        </p:nvSpPr>
        <p:spPr/>
        <p:txBody>
          <a:bodyPr>
            <a:normAutofit fontScale="90000"/>
          </a:bodyPr>
          <a:lstStyle/>
          <a:p>
            <a:r>
              <a:rPr lang="en-GB" dirty="0">
                <a:solidFill>
                  <a:srgbClr val="2E65BD"/>
                </a:solidFill>
              </a:rPr>
              <a:t>Biological studies and identification of mechanisms of action</a:t>
            </a:r>
            <a:endParaRPr lang="en-GB" dirty="0"/>
          </a:p>
        </p:txBody>
      </p:sp>
      <p:sp>
        <p:nvSpPr>
          <p:cNvPr id="2" name="pole tekstowe 12">
            <a:extLst>
              <a:ext uri="{FF2B5EF4-FFF2-40B4-BE49-F238E27FC236}">
                <a16:creationId xmlns:a16="http://schemas.microsoft.com/office/drawing/2014/main" id="{27509F4E-8D76-AB12-FF3F-DCFCAAB74A32}"/>
              </a:ext>
            </a:extLst>
          </p:cNvPr>
          <p:cNvSpPr txBox="1"/>
          <p:nvPr/>
        </p:nvSpPr>
        <p:spPr>
          <a:xfrm>
            <a:off x="505020" y="4273575"/>
            <a:ext cx="3138487" cy="830997"/>
          </a:xfrm>
          <a:prstGeom prst="rect">
            <a:avLst/>
          </a:prstGeom>
          <a:noFill/>
        </p:spPr>
        <p:txBody>
          <a:bodyPr wrap="square" rtlCol="0">
            <a:spAutoFit/>
          </a:bodyPr>
          <a:lstStyle/>
          <a:p>
            <a:pPr algn="ctr"/>
            <a:r>
              <a:rPr lang="en-US" sz="1600" b="1" dirty="0">
                <a:solidFill>
                  <a:schemeClr val="tx2"/>
                </a:solidFill>
                <a:latin typeface="Arial" panose="020B0604020202020204" pitchFamily="34" charset="0"/>
                <a:cs typeface="Arial" panose="020B0604020202020204" pitchFamily="34" charset="0"/>
              </a:rPr>
              <a:t>Scenario 1</a:t>
            </a:r>
          </a:p>
          <a:p>
            <a:pPr algn="ctr"/>
            <a:r>
              <a:rPr lang="en-US" sz="1600" dirty="0">
                <a:solidFill>
                  <a:schemeClr val="tx2"/>
                </a:solidFill>
                <a:latin typeface="Arial" panose="020B0604020202020204" pitchFamily="34" charset="0"/>
                <a:cs typeface="Arial" panose="020B0604020202020204" pitchFamily="34" charset="0"/>
              </a:rPr>
              <a:t>Mothers </a:t>
            </a:r>
            <a:r>
              <a:rPr lang="en-US" sz="1600" u="sng" dirty="0">
                <a:solidFill>
                  <a:schemeClr val="tx2"/>
                </a:solidFill>
                <a:latin typeface="Arial" panose="020B0604020202020204" pitchFamily="34" charset="0"/>
                <a:cs typeface="Arial" panose="020B0604020202020204" pitchFamily="34" charset="0"/>
              </a:rPr>
              <a:t>exposed</a:t>
            </a:r>
            <a:r>
              <a:rPr lang="en-US" sz="1600" dirty="0">
                <a:solidFill>
                  <a:schemeClr val="tx2"/>
                </a:solidFill>
                <a:latin typeface="Arial" panose="020B0604020202020204" pitchFamily="34" charset="0"/>
                <a:cs typeface="Arial" panose="020B0604020202020204" pitchFamily="34" charset="0"/>
              </a:rPr>
              <a:t> to MNP/UFP</a:t>
            </a:r>
          </a:p>
          <a:p>
            <a:pPr algn="ctr"/>
            <a:r>
              <a:rPr lang="en-US" sz="1600" b="1" dirty="0">
                <a:solidFill>
                  <a:schemeClr val="tx2"/>
                </a:solidFill>
                <a:latin typeface="Arial" panose="020B0604020202020204" pitchFamily="34" charset="0"/>
                <a:cs typeface="Arial" panose="020B0604020202020204" pitchFamily="34" charset="0"/>
              </a:rPr>
              <a:t>NO ABO</a:t>
            </a:r>
          </a:p>
        </p:txBody>
      </p:sp>
      <p:sp>
        <p:nvSpPr>
          <p:cNvPr id="4" name="pole tekstowe 13">
            <a:extLst>
              <a:ext uri="{FF2B5EF4-FFF2-40B4-BE49-F238E27FC236}">
                <a16:creationId xmlns:a16="http://schemas.microsoft.com/office/drawing/2014/main" id="{DD02B451-4DA0-F5A4-6DBA-6FA9D105F7AB}"/>
              </a:ext>
            </a:extLst>
          </p:cNvPr>
          <p:cNvSpPr txBox="1"/>
          <p:nvPr/>
        </p:nvSpPr>
        <p:spPr>
          <a:xfrm>
            <a:off x="4398420" y="4273575"/>
            <a:ext cx="2794483" cy="830997"/>
          </a:xfrm>
          <a:prstGeom prst="rect">
            <a:avLst/>
          </a:prstGeom>
          <a:noFill/>
        </p:spPr>
        <p:txBody>
          <a:bodyPr wrap="square" rtlCol="0">
            <a:spAutoFit/>
          </a:bodyPr>
          <a:lstStyle/>
          <a:p>
            <a:pPr algn="ctr"/>
            <a:r>
              <a:rPr lang="en-US" sz="1600" b="1">
                <a:solidFill>
                  <a:schemeClr val="tx2"/>
                </a:solidFill>
                <a:latin typeface="Arial" panose="020B0604020202020204" pitchFamily="34" charset="0"/>
                <a:cs typeface="Arial" panose="020B0604020202020204" pitchFamily="34" charset="0"/>
              </a:rPr>
              <a:t>Scenario 2</a:t>
            </a:r>
          </a:p>
          <a:p>
            <a:pPr algn="ctr"/>
            <a:r>
              <a:rPr lang="en-US" sz="1600" b="1">
                <a:solidFill>
                  <a:schemeClr val="tx2"/>
                </a:solidFill>
                <a:latin typeface="Arial" panose="020B0604020202020204" pitchFamily="34" charset="0"/>
                <a:cs typeface="Arial" panose="020B0604020202020204" pitchFamily="34" charset="0"/>
              </a:rPr>
              <a:t>No</a:t>
            </a:r>
            <a:r>
              <a:rPr lang="en-US" sz="1600">
                <a:solidFill>
                  <a:schemeClr val="tx2"/>
                </a:solidFill>
                <a:latin typeface="Arial" panose="020B0604020202020204" pitchFamily="34" charset="0"/>
                <a:cs typeface="Arial" panose="020B0604020202020204" pitchFamily="34" charset="0"/>
              </a:rPr>
              <a:t> exposition to MNP/UFP</a:t>
            </a:r>
          </a:p>
          <a:p>
            <a:pPr algn="ctr"/>
            <a:r>
              <a:rPr lang="en-US" sz="1600" b="1">
                <a:solidFill>
                  <a:schemeClr val="tx2"/>
                </a:solidFill>
                <a:latin typeface="Arial" panose="020B0604020202020204" pitchFamily="34" charset="0"/>
                <a:cs typeface="Arial" panose="020B0604020202020204" pitchFamily="34" charset="0"/>
              </a:rPr>
              <a:t>ABO</a:t>
            </a:r>
          </a:p>
        </p:txBody>
      </p:sp>
      <p:sp>
        <p:nvSpPr>
          <p:cNvPr id="6" name="pole tekstowe 14">
            <a:extLst>
              <a:ext uri="{FF2B5EF4-FFF2-40B4-BE49-F238E27FC236}">
                <a16:creationId xmlns:a16="http://schemas.microsoft.com/office/drawing/2014/main" id="{C13C2586-0536-C9F9-83F6-E3F854469FFD}"/>
              </a:ext>
            </a:extLst>
          </p:cNvPr>
          <p:cNvSpPr txBox="1"/>
          <p:nvPr/>
        </p:nvSpPr>
        <p:spPr>
          <a:xfrm>
            <a:off x="8011229" y="4259413"/>
            <a:ext cx="3138487" cy="830997"/>
          </a:xfrm>
          <a:prstGeom prst="rect">
            <a:avLst/>
          </a:prstGeom>
          <a:noFill/>
        </p:spPr>
        <p:txBody>
          <a:bodyPr wrap="square" rtlCol="0">
            <a:spAutoFit/>
          </a:bodyPr>
          <a:lstStyle/>
          <a:p>
            <a:pPr algn="ctr"/>
            <a:r>
              <a:rPr lang="en-US" sz="1600" b="1">
                <a:solidFill>
                  <a:schemeClr val="tx2"/>
                </a:solidFill>
                <a:latin typeface="Arial" panose="020B0604020202020204" pitchFamily="34" charset="0"/>
                <a:cs typeface="Arial" panose="020B0604020202020204" pitchFamily="34" charset="0"/>
              </a:rPr>
              <a:t>Scenario 3</a:t>
            </a:r>
          </a:p>
          <a:p>
            <a:pPr algn="ctr"/>
            <a:r>
              <a:rPr lang="en-US" sz="1600">
                <a:solidFill>
                  <a:schemeClr val="tx2"/>
                </a:solidFill>
                <a:latin typeface="Arial" panose="020B0604020202020204" pitchFamily="34" charset="0"/>
                <a:cs typeface="Arial" panose="020B0604020202020204" pitchFamily="34" charset="0"/>
              </a:rPr>
              <a:t>Mothers </a:t>
            </a:r>
            <a:r>
              <a:rPr lang="en-US" sz="1600" u="sng">
                <a:solidFill>
                  <a:schemeClr val="tx2"/>
                </a:solidFill>
                <a:latin typeface="Arial" panose="020B0604020202020204" pitchFamily="34" charset="0"/>
                <a:cs typeface="Arial" panose="020B0604020202020204" pitchFamily="34" charset="0"/>
              </a:rPr>
              <a:t>exposed</a:t>
            </a:r>
            <a:r>
              <a:rPr lang="en-US" sz="1600">
                <a:solidFill>
                  <a:schemeClr val="tx2"/>
                </a:solidFill>
                <a:latin typeface="Arial" panose="020B0604020202020204" pitchFamily="34" charset="0"/>
                <a:cs typeface="Arial" panose="020B0604020202020204" pitchFamily="34" charset="0"/>
              </a:rPr>
              <a:t> to MNP/UFP</a:t>
            </a:r>
          </a:p>
          <a:p>
            <a:pPr algn="ctr"/>
            <a:r>
              <a:rPr lang="en-US" sz="1600" b="1">
                <a:solidFill>
                  <a:schemeClr val="tx2"/>
                </a:solidFill>
                <a:latin typeface="Arial" panose="020B0604020202020204" pitchFamily="34" charset="0"/>
                <a:cs typeface="Arial" panose="020B0604020202020204" pitchFamily="34" charset="0"/>
              </a:rPr>
              <a:t>ABO</a:t>
            </a:r>
          </a:p>
        </p:txBody>
      </p:sp>
      <p:sp>
        <p:nvSpPr>
          <p:cNvPr id="26" name="Freeform 57">
            <a:extLst>
              <a:ext uri="{FF2B5EF4-FFF2-40B4-BE49-F238E27FC236}">
                <a16:creationId xmlns:a16="http://schemas.microsoft.com/office/drawing/2014/main" id="{D619DACD-B384-97E0-EFEE-336760A325F8}"/>
              </a:ext>
            </a:extLst>
          </p:cNvPr>
          <p:cNvSpPr/>
          <p:nvPr/>
        </p:nvSpPr>
        <p:spPr>
          <a:xfrm>
            <a:off x="904199" y="5111194"/>
            <a:ext cx="477263" cy="1278985"/>
          </a:xfrm>
          <a:custGeom>
            <a:avLst/>
            <a:gdLst/>
            <a:ahLst/>
            <a:cxnLst/>
            <a:rect l="l" t="t" r="r" b="b"/>
            <a:pathLst>
              <a:path w="632435" h="2147155">
                <a:moveTo>
                  <a:pt x="0" y="0"/>
                </a:moveTo>
                <a:lnTo>
                  <a:pt x="632434" y="0"/>
                </a:lnTo>
                <a:lnTo>
                  <a:pt x="632434" y="2147154"/>
                </a:lnTo>
                <a:lnTo>
                  <a:pt x="0" y="2147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solidFill>
                <a:schemeClr val="tx2"/>
              </a:solidFill>
            </a:endParaRPr>
          </a:p>
        </p:txBody>
      </p:sp>
      <p:sp>
        <p:nvSpPr>
          <p:cNvPr id="27" name="Freeform 57">
            <a:extLst>
              <a:ext uri="{FF2B5EF4-FFF2-40B4-BE49-F238E27FC236}">
                <a16:creationId xmlns:a16="http://schemas.microsoft.com/office/drawing/2014/main" id="{1C778323-47E6-F3CE-6C7C-864327366774}"/>
              </a:ext>
            </a:extLst>
          </p:cNvPr>
          <p:cNvSpPr/>
          <p:nvPr/>
        </p:nvSpPr>
        <p:spPr>
          <a:xfrm>
            <a:off x="4733977" y="5111194"/>
            <a:ext cx="477263" cy="1278985"/>
          </a:xfrm>
          <a:custGeom>
            <a:avLst/>
            <a:gdLst/>
            <a:ahLst/>
            <a:cxnLst/>
            <a:rect l="l" t="t" r="r" b="b"/>
            <a:pathLst>
              <a:path w="632435" h="2147155">
                <a:moveTo>
                  <a:pt x="0" y="0"/>
                </a:moveTo>
                <a:lnTo>
                  <a:pt x="632434" y="0"/>
                </a:lnTo>
                <a:lnTo>
                  <a:pt x="632434" y="2147154"/>
                </a:lnTo>
                <a:lnTo>
                  <a:pt x="0" y="2147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solidFill>
                <a:schemeClr val="tx2"/>
              </a:solidFill>
            </a:endParaRPr>
          </a:p>
        </p:txBody>
      </p:sp>
      <p:sp>
        <p:nvSpPr>
          <p:cNvPr id="28" name="Freeform 57">
            <a:extLst>
              <a:ext uri="{FF2B5EF4-FFF2-40B4-BE49-F238E27FC236}">
                <a16:creationId xmlns:a16="http://schemas.microsoft.com/office/drawing/2014/main" id="{EBAF81EF-9B4D-8AA1-35FF-CB5B20DD121D}"/>
              </a:ext>
            </a:extLst>
          </p:cNvPr>
          <p:cNvSpPr/>
          <p:nvPr/>
        </p:nvSpPr>
        <p:spPr>
          <a:xfrm>
            <a:off x="8128224" y="5111194"/>
            <a:ext cx="477263" cy="1278985"/>
          </a:xfrm>
          <a:custGeom>
            <a:avLst/>
            <a:gdLst/>
            <a:ahLst/>
            <a:cxnLst/>
            <a:rect l="l" t="t" r="r" b="b"/>
            <a:pathLst>
              <a:path w="632435" h="2147155">
                <a:moveTo>
                  <a:pt x="0" y="0"/>
                </a:moveTo>
                <a:lnTo>
                  <a:pt x="632434" y="0"/>
                </a:lnTo>
                <a:lnTo>
                  <a:pt x="632434" y="2147154"/>
                </a:lnTo>
                <a:lnTo>
                  <a:pt x="0" y="2147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solidFill>
                <a:schemeClr val="tx2"/>
              </a:solidFill>
            </a:endParaRPr>
          </a:p>
        </p:txBody>
      </p:sp>
      <p:pic>
        <p:nvPicPr>
          <p:cNvPr id="29" name="Obraz 28">
            <a:extLst>
              <a:ext uri="{FF2B5EF4-FFF2-40B4-BE49-F238E27FC236}">
                <a16:creationId xmlns:a16="http://schemas.microsoft.com/office/drawing/2014/main" id="{BC744DA3-CDEB-9EC2-A48B-09001A8BB1E0}"/>
              </a:ext>
            </a:extLst>
          </p:cNvPr>
          <p:cNvPicPr>
            <a:picLocks noChangeAspect="1"/>
          </p:cNvPicPr>
          <p:nvPr/>
        </p:nvPicPr>
        <p:blipFill>
          <a:blip r:embed="rId4"/>
          <a:stretch>
            <a:fillRect/>
          </a:stretch>
        </p:blipFill>
        <p:spPr>
          <a:xfrm>
            <a:off x="1506020" y="5350075"/>
            <a:ext cx="667654" cy="667654"/>
          </a:xfrm>
          <a:prstGeom prst="rect">
            <a:avLst/>
          </a:prstGeom>
        </p:spPr>
      </p:pic>
      <p:pic>
        <p:nvPicPr>
          <p:cNvPr id="30" name="Grafika 30" descr="Strzałka w prawo z wypełnieniem pełnym">
            <a:extLst>
              <a:ext uri="{FF2B5EF4-FFF2-40B4-BE49-F238E27FC236}">
                <a16:creationId xmlns:a16="http://schemas.microsoft.com/office/drawing/2014/main" id="{4297D50A-EFDF-1692-C174-712EA405EF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97638" y="5350075"/>
            <a:ext cx="477263" cy="745647"/>
          </a:xfrm>
          <a:prstGeom prst="rect">
            <a:avLst/>
          </a:prstGeom>
        </p:spPr>
      </p:pic>
      <p:sp>
        <p:nvSpPr>
          <p:cNvPr id="31" name="pole tekstowe 32">
            <a:extLst>
              <a:ext uri="{FF2B5EF4-FFF2-40B4-BE49-F238E27FC236}">
                <a16:creationId xmlns:a16="http://schemas.microsoft.com/office/drawing/2014/main" id="{DA704C03-131B-CB1F-9D32-8FEA74D541FE}"/>
              </a:ext>
            </a:extLst>
          </p:cNvPr>
          <p:cNvSpPr txBox="1"/>
          <p:nvPr/>
        </p:nvSpPr>
        <p:spPr>
          <a:xfrm>
            <a:off x="2641057" y="5441429"/>
            <a:ext cx="1298928" cy="523220"/>
          </a:xfrm>
          <a:prstGeom prst="rect">
            <a:avLst/>
          </a:prstGeom>
          <a:noFill/>
        </p:spPr>
        <p:txBody>
          <a:bodyPr wrap="square">
            <a:spAutoFit/>
          </a:bodyPr>
          <a:lstStyle/>
          <a:p>
            <a:r>
              <a:rPr lang="en-US" sz="2800" b="1">
                <a:solidFill>
                  <a:schemeClr val="tx2"/>
                </a:solidFill>
              </a:rPr>
              <a:t>ABO</a:t>
            </a:r>
            <a:endParaRPr lang="en-US" sz="2800">
              <a:solidFill>
                <a:schemeClr val="tx2"/>
              </a:solidFill>
            </a:endParaRPr>
          </a:p>
        </p:txBody>
      </p:sp>
      <p:pic>
        <p:nvPicPr>
          <p:cNvPr id="32" name="Obraz 33">
            <a:extLst>
              <a:ext uri="{FF2B5EF4-FFF2-40B4-BE49-F238E27FC236}">
                <a16:creationId xmlns:a16="http://schemas.microsoft.com/office/drawing/2014/main" id="{DE3D0A32-B5F6-EDF8-5D77-20DF54AF88E0}"/>
              </a:ext>
            </a:extLst>
          </p:cNvPr>
          <p:cNvPicPr>
            <a:picLocks noChangeAspect="1"/>
          </p:cNvPicPr>
          <p:nvPr/>
        </p:nvPicPr>
        <p:blipFill>
          <a:blip r:embed="rId4"/>
          <a:stretch>
            <a:fillRect/>
          </a:stretch>
        </p:blipFill>
        <p:spPr>
          <a:xfrm>
            <a:off x="5325232" y="5296995"/>
            <a:ext cx="667654" cy="667654"/>
          </a:xfrm>
          <a:prstGeom prst="rect">
            <a:avLst/>
          </a:prstGeom>
        </p:spPr>
      </p:pic>
      <p:pic>
        <p:nvPicPr>
          <p:cNvPr id="33" name="Obraz 34">
            <a:extLst>
              <a:ext uri="{FF2B5EF4-FFF2-40B4-BE49-F238E27FC236}">
                <a16:creationId xmlns:a16="http://schemas.microsoft.com/office/drawing/2014/main" id="{B54CAC9D-5275-F2B1-C716-583CE35A374B}"/>
              </a:ext>
            </a:extLst>
          </p:cNvPr>
          <p:cNvPicPr>
            <a:picLocks noChangeAspect="1"/>
          </p:cNvPicPr>
          <p:nvPr/>
        </p:nvPicPr>
        <p:blipFill>
          <a:blip r:embed="rId4"/>
          <a:stretch>
            <a:fillRect/>
          </a:stretch>
        </p:blipFill>
        <p:spPr>
          <a:xfrm>
            <a:off x="8646976" y="5250967"/>
            <a:ext cx="667654" cy="667654"/>
          </a:xfrm>
          <a:prstGeom prst="rect">
            <a:avLst/>
          </a:prstGeom>
        </p:spPr>
      </p:pic>
      <p:pic>
        <p:nvPicPr>
          <p:cNvPr id="34" name="Grafika 36" descr="Brak znaku kontur">
            <a:extLst>
              <a:ext uri="{FF2B5EF4-FFF2-40B4-BE49-F238E27FC236}">
                <a16:creationId xmlns:a16="http://schemas.microsoft.com/office/drawing/2014/main" id="{89C95619-1161-94CD-14A4-4BCA53C958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01859" y="5144538"/>
            <a:ext cx="914400" cy="914400"/>
          </a:xfrm>
          <a:prstGeom prst="rect">
            <a:avLst/>
          </a:prstGeom>
        </p:spPr>
      </p:pic>
      <p:pic>
        <p:nvPicPr>
          <p:cNvPr id="35" name="Grafika 37" descr="Brak znaku kontur">
            <a:extLst>
              <a:ext uri="{FF2B5EF4-FFF2-40B4-BE49-F238E27FC236}">
                <a16:creationId xmlns:a16="http://schemas.microsoft.com/office/drawing/2014/main" id="{3EBC4695-BE41-EBDA-F1BD-6FC56A3849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7837" y="5197345"/>
            <a:ext cx="914400" cy="914400"/>
          </a:xfrm>
          <a:prstGeom prst="rect">
            <a:avLst/>
          </a:prstGeom>
        </p:spPr>
      </p:pic>
      <p:pic>
        <p:nvPicPr>
          <p:cNvPr id="36" name="Grafika 39" descr="Strzałka w prawo z wypełnieniem pełnym">
            <a:extLst>
              <a:ext uri="{FF2B5EF4-FFF2-40B4-BE49-F238E27FC236}">
                <a16:creationId xmlns:a16="http://schemas.microsoft.com/office/drawing/2014/main" id="{FA71CD72-E1E1-9A77-618A-D19DD72BFB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56119" y="5236871"/>
            <a:ext cx="477263" cy="745647"/>
          </a:xfrm>
          <a:prstGeom prst="rect">
            <a:avLst/>
          </a:prstGeom>
        </p:spPr>
      </p:pic>
      <p:sp>
        <p:nvSpPr>
          <p:cNvPr id="37" name="pole tekstowe 40">
            <a:extLst>
              <a:ext uri="{FF2B5EF4-FFF2-40B4-BE49-F238E27FC236}">
                <a16:creationId xmlns:a16="http://schemas.microsoft.com/office/drawing/2014/main" id="{835DC821-4379-0C18-7486-2C1C3977CDE8}"/>
              </a:ext>
            </a:extLst>
          </p:cNvPr>
          <p:cNvSpPr txBox="1"/>
          <p:nvPr/>
        </p:nvSpPr>
        <p:spPr>
          <a:xfrm>
            <a:off x="9919319" y="5364578"/>
            <a:ext cx="1298928" cy="523220"/>
          </a:xfrm>
          <a:prstGeom prst="rect">
            <a:avLst/>
          </a:prstGeom>
          <a:noFill/>
        </p:spPr>
        <p:txBody>
          <a:bodyPr wrap="square">
            <a:spAutoFit/>
          </a:bodyPr>
          <a:lstStyle/>
          <a:p>
            <a:r>
              <a:rPr lang="en-US" sz="2800" b="1">
                <a:solidFill>
                  <a:schemeClr val="tx2"/>
                </a:solidFill>
              </a:rPr>
              <a:t>ABO</a:t>
            </a:r>
            <a:endParaRPr lang="en-US" sz="2800">
              <a:solidFill>
                <a:schemeClr val="tx2"/>
              </a:solidFill>
            </a:endParaRPr>
          </a:p>
        </p:txBody>
      </p:sp>
      <p:pic>
        <p:nvPicPr>
          <p:cNvPr id="38" name="Grafika 41" descr="Strzałka w prawo z wypełnieniem pełnym">
            <a:extLst>
              <a:ext uri="{FF2B5EF4-FFF2-40B4-BE49-F238E27FC236}">
                <a16:creationId xmlns:a16="http://schemas.microsoft.com/office/drawing/2014/main" id="{724ED4C6-6D79-AB7B-AEF4-84FFF23B3C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4742" y="5228915"/>
            <a:ext cx="477263" cy="745647"/>
          </a:xfrm>
          <a:prstGeom prst="rect">
            <a:avLst/>
          </a:prstGeom>
        </p:spPr>
      </p:pic>
      <p:sp>
        <p:nvSpPr>
          <p:cNvPr id="39" name="pole tekstowe 42">
            <a:extLst>
              <a:ext uri="{FF2B5EF4-FFF2-40B4-BE49-F238E27FC236}">
                <a16:creationId xmlns:a16="http://schemas.microsoft.com/office/drawing/2014/main" id="{6E7DE582-3BC1-D8D3-6E47-565D72944A31}"/>
              </a:ext>
            </a:extLst>
          </p:cNvPr>
          <p:cNvSpPr txBox="1"/>
          <p:nvPr/>
        </p:nvSpPr>
        <p:spPr>
          <a:xfrm>
            <a:off x="6608426" y="5365135"/>
            <a:ext cx="1298928" cy="523220"/>
          </a:xfrm>
          <a:prstGeom prst="rect">
            <a:avLst/>
          </a:prstGeom>
          <a:noFill/>
        </p:spPr>
        <p:txBody>
          <a:bodyPr wrap="square">
            <a:spAutoFit/>
          </a:bodyPr>
          <a:lstStyle/>
          <a:p>
            <a:r>
              <a:rPr lang="en-US" sz="2800" b="1">
                <a:solidFill>
                  <a:schemeClr val="tx2"/>
                </a:solidFill>
              </a:rPr>
              <a:t>ABO</a:t>
            </a:r>
            <a:endParaRPr lang="en-US" sz="2800">
              <a:solidFill>
                <a:schemeClr val="tx2"/>
              </a:solidFill>
            </a:endParaRPr>
          </a:p>
        </p:txBody>
      </p:sp>
      <p:sp>
        <p:nvSpPr>
          <p:cNvPr id="40" name="pole tekstowe 5">
            <a:extLst>
              <a:ext uri="{FF2B5EF4-FFF2-40B4-BE49-F238E27FC236}">
                <a16:creationId xmlns:a16="http://schemas.microsoft.com/office/drawing/2014/main" id="{03547C00-18DF-9292-F93A-A2749990DAA2}"/>
              </a:ext>
            </a:extLst>
          </p:cNvPr>
          <p:cNvSpPr txBox="1"/>
          <p:nvPr/>
        </p:nvSpPr>
        <p:spPr>
          <a:xfrm>
            <a:off x="378188" y="1302040"/>
            <a:ext cx="11451032" cy="2785378"/>
          </a:xfrm>
          <a:prstGeom prst="rect">
            <a:avLst/>
          </a:prstGeom>
          <a:noFill/>
        </p:spPr>
        <p:txBody>
          <a:bodyPr wrap="square">
            <a:spAutoFit/>
          </a:bodyPr>
          <a:lstStyle/>
          <a:p>
            <a:pPr>
              <a:spcBef>
                <a:spcPts val="600"/>
              </a:spcBef>
              <a:spcAft>
                <a:spcPts val="600"/>
              </a:spcAft>
              <a:defRPr/>
            </a:pPr>
            <a:r>
              <a:rPr lang="en-GB" sz="2000" dirty="0">
                <a:solidFill>
                  <a:schemeClr val="tx2"/>
                </a:solidFill>
                <a:latin typeface="Arial" panose="020B0604020202020204" pitchFamily="34" charset="0"/>
                <a:cs typeface="Arial" panose="020B0604020202020204" pitchFamily="34" charset="0"/>
              </a:rPr>
              <a:t>Goal: To identify </a:t>
            </a:r>
            <a:r>
              <a:rPr lang="en-GB" sz="2000" b="1" dirty="0">
                <a:solidFill>
                  <a:schemeClr val="tx2"/>
                </a:solidFill>
                <a:latin typeface="Arial" panose="020B0604020202020204" pitchFamily="34" charset="0"/>
                <a:cs typeface="Arial" panose="020B0604020202020204" pitchFamily="34" charset="0"/>
              </a:rPr>
              <a:t>potential mechanisms underlying ABO </a:t>
            </a:r>
            <a:r>
              <a:rPr lang="en-GB" sz="2000" dirty="0">
                <a:solidFill>
                  <a:schemeClr val="tx2"/>
                </a:solidFill>
                <a:latin typeface="Arial" panose="020B0604020202020204" pitchFamily="34" charset="0"/>
                <a:cs typeface="Arial" panose="020B0604020202020204" pitchFamily="34" charset="0"/>
              </a:rPr>
              <a:t>caused by </a:t>
            </a:r>
            <a:r>
              <a:rPr lang="en-GB" sz="2000" b="1" dirty="0">
                <a:solidFill>
                  <a:schemeClr val="tx2"/>
                </a:solidFill>
                <a:latin typeface="Arial" panose="020B0604020202020204" pitchFamily="34" charset="0"/>
                <a:cs typeface="Arial" panose="020B0604020202020204" pitchFamily="34" charset="0"/>
              </a:rPr>
              <a:t>placenta pathologies </a:t>
            </a:r>
            <a:r>
              <a:rPr lang="en-GB" sz="2000" dirty="0">
                <a:solidFill>
                  <a:schemeClr val="tx2"/>
                </a:solidFill>
                <a:latin typeface="Arial" panose="020B0604020202020204" pitchFamily="34" charset="0"/>
                <a:cs typeface="Arial" panose="020B0604020202020204" pitchFamily="34" charset="0"/>
              </a:rPr>
              <a:t>induced by exposure to UFPs and MNPs</a:t>
            </a:r>
            <a:endParaRPr lang="en-GB" sz="2000" noProof="0" dirty="0">
              <a:solidFill>
                <a:schemeClr val="tx2"/>
              </a:solidFill>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defRPr/>
            </a:pPr>
            <a:r>
              <a:rPr lang="en-GB" sz="2000" noProof="0" dirty="0">
                <a:solidFill>
                  <a:schemeClr val="tx2"/>
                </a:solidFill>
                <a:latin typeface="Arial" panose="020B0604020202020204" pitchFamily="34" charset="0"/>
                <a:cs typeface="Arial" panose="020B0604020202020204" pitchFamily="34" charset="0"/>
              </a:rPr>
              <a:t>Reviewing the events that can </a:t>
            </a:r>
            <a:r>
              <a:rPr lang="en-GB" sz="2000" b="1" dirty="0">
                <a:solidFill>
                  <a:schemeClr val="tx2"/>
                </a:solidFill>
                <a:latin typeface="Arial" panose="020B0604020202020204" pitchFamily="34" charset="0"/>
                <a:cs typeface="Arial" panose="020B0604020202020204" pitchFamily="34" charset="0"/>
              </a:rPr>
              <a:t>lead</a:t>
            </a:r>
            <a:r>
              <a:rPr lang="en-GB" sz="2000" b="1" noProof="0" dirty="0">
                <a:solidFill>
                  <a:schemeClr val="tx2"/>
                </a:solidFill>
                <a:latin typeface="Arial" panose="020B0604020202020204" pitchFamily="34" charset="0"/>
                <a:cs typeface="Arial" panose="020B0604020202020204" pitchFamily="34" charset="0"/>
              </a:rPr>
              <a:t> </a:t>
            </a:r>
            <a:r>
              <a:rPr lang="en-GB" sz="2000" b="1" dirty="0">
                <a:solidFill>
                  <a:schemeClr val="tx2"/>
                </a:solidFill>
                <a:latin typeface="Arial" panose="020B0604020202020204" pitchFamily="34" charset="0"/>
                <a:cs typeface="Arial" panose="020B0604020202020204" pitchFamily="34" charset="0"/>
              </a:rPr>
              <a:t>to</a:t>
            </a:r>
            <a:r>
              <a:rPr lang="en-GB" sz="2000" b="1" noProof="0" dirty="0">
                <a:solidFill>
                  <a:schemeClr val="tx2"/>
                </a:solidFill>
                <a:latin typeface="Arial" panose="020B0604020202020204" pitchFamily="34" charset="0"/>
                <a:cs typeface="Arial" panose="020B0604020202020204" pitchFamily="34" charset="0"/>
              </a:rPr>
              <a:t> adverse effects in the placenta </a:t>
            </a:r>
            <a:r>
              <a:rPr lang="en-GB" sz="2000" noProof="0" dirty="0">
                <a:solidFill>
                  <a:schemeClr val="tx2"/>
                </a:solidFill>
                <a:latin typeface="Arial" panose="020B0604020202020204" pitchFamily="34" charset="0"/>
                <a:cs typeface="Arial" panose="020B0604020202020204" pitchFamily="34" charset="0"/>
              </a:rPr>
              <a:t>following exposure to UFPs/MNPs, potentially contributing to </a:t>
            </a:r>
            <a:r>
              <a:rPr lang="en-GB" sz="2000" dirty="0">
                <a:solidFill>
                  <a:schemeClr val="tx2"/>
                </a:solidFill>
                <a:latin typeface="Arial" panose="020B0604020202020204" pitchFamily="34" charset="0"/>
                <a:cs typeface="Arial" panose="020B0604020202020204" pitchFamily="34" charset="0"/>
              </a:rPr>
              <a:t>ABO</a:t>
            </a:r>
          </a:p>
          <a:p>
            <a:pPr marL="342900" indent="-342900">
              <a:spcBef>
                <a:spcPts val="600"/>
              </a:spcBef>
              <a:spcAft>
                <a:spcPts val="600"/>
              </a:spcAft>
              <a:buFont typeface="Arial" panose="020B0604020202020204" pitchFamily="34" charset="0"/>
              <a:buChar char="•"/>
              <a:defRPr/>
            </a:pPr>
            <a:r>
              <a:rPr lang="en-US" sz="2000" dirty="0">
                <a:solidFill>
                  <a:schemeClr val="tx2"/>
                </a:solidFill>
                <a:latin typeface="Arial" panose="020B0604020202020204" pitchFamily="34" charset="0"/>
                <a:cs typeface="Arial" panose="020B0604020202020204" pitchFamily="34" charset="0"/>
              </a:rPr>
              <a:t>Acquisition/production &amp; characterization of environmentally relevant UFP/MNPs and targeted exposure studies in lung and placenta in vitro/ex vivo models</a:t>
            </a:r>
            <a:endParaRPr lang="en-GB" sz="2000" dirty="0">
              <a:solidFill>
                <a:schemeClr val="tx2"/>
              </a:solidFill>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defRPr/>
            </a:pPr>
            <a:r>
              <a:rPr lang="en-US" sz="2000" noProof="0" dirty="0">
                <a:solidFill>
                  <a:schemeClr val="tx2"/>
                </a:solidFill>
                <a:latin typeface="Arial" panose="020B0604020202020204" pitchFamily="34" charset="0"/>
                <a:cs typeface="Arial" panose="020B0604020202020204" pitchFamily="34" charset="0"/>
              </a:rPr>
              <a:t>Collecting and analyzing evidence-based data for identified events across three scenarios:</a:t>
            </a:r>
            <a:endParaRPr lang="en-GB" sz="2000" noProof="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81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EE139-195A-06B6-D1D5-303D091547A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209B45-FAF0-87B0-8563-BAFC93B4E460}"/>
              </a:ext>
            </a:extLst>
          </p:cNvPr>
          <p:cNvSpPr>
            <a:spLocks noGrp="1"/>
          </p:cNvSpPr>
          <p:nvPr>
            <p:ph type="sldNum" sz="quarter" idx="12"/>
          </p:nvPr>
        </p:nvSpPr>
        <p:spPr/>
        <p:txBody>
          <a:bodyPr/>
          <a:lstStyle/>
          <a:p>
            <a:fld id="{FD56064D-2103-4EB8-B936-28D9B50A58DD}" type="slidenum">
              <a:rPr lang="en-US" smtClean="0"/>
              <a:pPr/>
              <a:t>6</a:t>
            </a:fld>
            <a:endParaRPr lang="en-US" dirty="0"/>
          </a:p>
        </p:txBody>
      </p:sp>
      <p:sp>
        <p:nvSpPr>
          <p:cNvPr id="5" name="Title 4">
            <a:extLst>
              <a:ext uri="{FF2B5EF4-FFF2-40B4-BE49-F238E27FC236}">
                <a16:creationId xmlns:a16="http://schemas.microsoft.com/office/drawing/2014/main" id="{9D221D7B-7B7F-A37E-C86E-B512F144517A}"/>
              </a:ext>
            </a:extLst>
          </p:cNvPr>
          <p:cNvSpPr>
            <a:spLocks noGrp="1"/>
          </p:cNvSpPr>
          <p:nvPr>
            <p:ph type="title"/>
          </p:nvPr>
        </p:nvSpPr>
        <p:spPr/>
        <p:txBody>
          <a:bodyPr/>
          <a:lstStyle/>
          <a:p>
            <a:r>
              <a:rPr lang="en-GB" dirty="0"/>
              <a:t>Expected political and societal impact</a:t>
            </a:r>
          </a:p>
        </p:txBody>
      </p:sp>
      <p:sp>
        <p:nvSpPr>
          <p:cNvPr id="8" name="Google Shape;67;p2">
            <a:extLst>
              <a:ext uri="{FF2B5EF4-FFF2-40B4-BE49-F238E27FC236}">
                <a16:creationId xmlns:a16="http://schemas.microsoft.com/office/drawing/2014/main" id="{8F01DBFC-06E8-CB60-E34B-43F4C52D8A78}"/>
              </a:ext>
            </a:extLst>
          </p:cNvPr>
          <p:cNvSpPr/>
          <p:nvPr/>
        </p:nvSpPr>
        <p:spPr>
          <a:xfrm>
            <a:off x="4301177" y="1812738"/>
            <a:ext cx="3365195" cy="390734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600" b="1" dirty="0" err="1">
                <a:solidFill>
                  <a:schemeClr val="tx2"/>
                </a:solidFill>
                <a:latin typeface="Arial" panose="020B0604020202020204" pitchFamily="34" charset="0"/>
                <a:cs typeface="Arial" panose="020B0604020202020204" pitchFamily="34" charset="0"/>
              </a:rPr>
              <a:t>Dissemination</a:t>
            </a:r>
            <a:r>
              <a:rPr lang="es-ES" sz="1600" b="1" dirty="0">
                <a:solidFill>
                  <a:schemeClr val="tx2"/>
                </a:solidFill>
                <a:latin typeface="Arial" panose="020B0604020202020204" pitchFamily="34" charset="0"/>
                <a:cs typeface="Arial" panose="020B0604020202020204" pitchFamily="34" charset="0"/>
              </a:rPr>
              <a:t> &amp; </a:t>
            </a:r>
            <a:r>
              <a:rPr lang="es-ES" sz="1600" b="1" dirty="0" err="1">
                <a:solidFill>
                  <a:schemeClr val="tx2"/>
                </a:solidFill>
                <a:latin typeface="Arial" panose="020B0604020202020204" pitchFamily="34" charset="0"/>
                <a:cs typeface="Arial" panose="020B0604020202020204" pitchFamily="34" charset="0"/>
              </a:rPr>
              <a:t>Communication</a:t>
            </a:r>
            <a:endParaRPr sz="1600" b="1" dirty="0">
              <a:solidFill>
                <a:schemeClr val="tx2"/>
              </a:solidFill>
              <a:latin typeface="Arial" panose="020B0604020202020204" pitchFamily="34" charset="0"/>
              <a:cs typeface="Arial" panose="020B0604020202020204" pitchFamily="34" charset="0"/>
            </a:endParaRPr>
          </a:p>
          <a:p>
            <a:pPr marL="457200" lvl="0" indent="-304800" algn="l" rtl="0">
              <a:spcBef>
                <a:spcPts val="0"/>
              </a:spcBef>
              <a:spcAft>
                <a:spcPts val="0"/>
              </a:spcAft>
              <a:buClr>
                <a:schemeClr val="lt2"/>
              </a:buClr>
              <a:buSzPts val="1200"/>
              <a:buChar char="-"/>
            </a:pPr>
            <a:r>
              <a:rPr lang="es-ES" sz="1400" dirty="0" err="1">
                <a:solidFill>
                  <a:schemeClr val="tx2"/>
                </a:solidFill>
                <a:latin typeface="Arial" panose="020B0604020202020204" pitchFamily="34" charset="0"/>
                <a:cs typeface="Arial" panose="020B0604020202020204" pitchFamily="34" charset="0"/>
              </a:rPr>
              <a:t>Communicate</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the</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project</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to</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society</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through</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project</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identity</a:t>
            </a:r>
            <a:r>
              <a:rPr lang="es-ES" sz="1400" dirty="0">
                <a:solidFill>
                  <a:schemeClr val="tx2"/>
                </a:solidFill>
                <a:latin typeface="Arial" panose="020B0604020202020204" pitchFamily="34" charset="0"/>
                <a:cs typeface="Arial" panose="020B0604020202020204" pitchFamily="34" charset="0"/>
              </a:rPr>
              <a:t> and </a:t>
            </a:r>
            <a:r>
              <a:rPr lang="es-ES" sz="1400" dirty="0" err="1">
                <a:solidFill>
                  <a:schemeClr val="tx2"/>
                </a:solidFill>
                <a:latin typeface="Arial" panose="020B0604020202020204" pitchFamily="34" charset="0"/>
                <a:cs typeface="Arial" panose="020B0604020202020204" pitchFamily="34" charset="0"/>
              </a:rPr>
              <a:t>several</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channels</a:t>
            </a:r>
            <a:endParaRPr sz="1400" dirty="0">
              <a:solidFill>
                <a:schemeClr val="tx2"/>
              </a:solidFill>
              <a:latin typeface="Arial" panose="020B0604020202020204" pitchFamily="34" charset="0"/>
              <a:cs typeface="Arial" panose="020B0604020202020204" pitchFamily="34" charset="0"/>
            </a:endParaRPr>
          </a:p>
          <a:p>
            <a:pPr marL="457200" lvl="0" indent="-304800" algn="l" rtl="0">
              <a:spcBef>
                <a:spcPts val="0"/>
              </a:spcBef>
              <a:spcAft>
                <a:spcPts val="0"/>
              </a:spcAft>
              <a:buClr>
                <a:schemeClr val="lt2"/>
              </a:buClr>
              <a:buSzPts val="1200"/>
              <a:buChar char="-"/>
            </a:pPr>
            <a:r>
              <a:rPr lang="es-ES" sz="1400" dirty="0" err="1">
                <a:solidFill>
                  <a:schemeClr val="tx2"/>
                </a:solidFill>
                <a:latin typeface="Arial" panose="020B0604020202020204" pitchFamily="34" charset="0"/>
                <a:cs typeface="Arial" panose="020B0604020202020204" pitchFamily="34" charset="0"/>
              </a:rPr>
              <a:t>Ensure</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visibility</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of</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the</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outcomes</a:t>
            </a:r>
            <a:endParaRPr sz="1400" dirty="0">
              <a:solidFill>
                <a:schemeClr val="tx2"/>
              </a:solidFill>
              <a:latin typeface="Arial" panose="020B0604020202020204" pitchFamily="34" charset="0"/>
              <a:cs typeface="Arial" panose="020B0604020202020204" pitchFamily="34" charset="0"/>
            </a:endParaRPr>
          </a:p>
          <a:p>
            <a:pPr marL="457200" lvl="0" indent="-304800" algn="l" rtl="0">
              <a:spcBef>
                <a:spcPts val="0"/>
              </a:spcBef>
              <a:spcAft>
                <a:spcPts val="0"/>
              </a:spcAft>
              <a:buClr>
                <a:schemeClr val="lt2"/>
              </a:buClr>
              <a:buSzPts val="1200"/>
              <a:buChar char="-"/>
            </a:pPr>
            <a:r>
              <a:rPr lang="es-ES" sz="1400" dirty="0" err="1">
                <a:solidFill>
                  <a:schemeClr val="tx2"/>
                </a:solidFill>
                <a:latin typeface="Arial" panose="020B0604020202020204" pitchFamily="34" charset="0"/>
                <a:cs typeface="Arial" panose="020B0604020202020204" pitchFamily="34" charset="0"/>
              </a:rPr>
              <a:t>Develop</a:t>
            </a:r>
            <a:r>
              <a:rPr lang="es-ES" sz="1400" dirty="0">
                <a:solidFill>
                  <a:schemeClr val="tx2"/>
                </a:solidFill>
                <a:latin typeface="Arial" panose="020B0604020202020204" pitchFamily="34" charset="0"/>
                <a:cs typeface="Arial" panose="020B0604020202020204" pitchFamily="34" charset="0"/>
              </a:rPr>
              <a:t> and </a:t>
            </a:r>
            <a:r>
              <a:rPr lang="es-ES" sz="1400" dirty="0" err="1">
                <a:solidFill>
                  <a:schemeClr val="tx2"/>
                </a:solidFill>
                <a:latin typeface="Arial" panose="020B0604020202020204" pitchFamily="34" charset="0"/>
                <a:cs typeface="Arial" panose="020B0604020202020204" pitchFamily="34" charset="0"/>
              </a:rPr>
              <a:t>implement</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the</a:t>
            </a:r>
            <a:r>
              <a:rPr lang="es-ES" sz="1400" dirty="0">
                <a:solidFill>
                  <a:schemeClr val="tx2"/>
                </a:solidFill>
                <a:latin typeface="Arial" panose="020B0604020202020204" pitchFamily="34" charset="0"/>
                <a:cs typeface="Arial" panose="020B0604020202020204" pitchFamily="34" charset="0"/>
              </a:rPr>
              <a:t> PEDC</a:t>
            </a:r>
            <a:endParaRPr sz="1400" dirty="0">
              <a:solidFill>
                <a:schemeClr val="tx2"/>
              </a:solidFill>
              <a:latin typeface="Arial" panose="020B0604020202020204" pitchFamily="34" charset="0"/>
              <a:cs typeface="Arial" panose="020B0604020202020204" pitchFamily="34" charset="0"/>
            </a:endParaRPr>
          </a:p>
          <a:p>
            <a:pPr marL="914400" lvl="1" indent="-304800" algn="l" rtl="0">
              <a:spcBef>
                <a:spcPts val="0"/>
              </a:spcBef>
              <a:spcAft>
                <a:spcPts val="0"/>
              </a:spcAft>
              <a:buClr>
                <a:schemeClr val="lt2"/>
              </a:buClr>
              <a:buSzPts val="1200"/>
              <a:buChar char="-"/>
            </a:pPr>
            <a:r>
              <a:rPr lang="es-ES" sz="1400" dirty="0" err="1">
                <a:solidFill>
                  <a:schemeClr val="tx2"/>
                </a:solidFill>
                <a:latin typeface="Arial" panose="020B0604020202020204" pitchFamily="34" charset="0"/>
                <a:cs typeface="Arial" panose="020B0604020202020204" pitchFamily="34" charset="0"/>
              </a:rPr>
              <a:t>messages</a:t>
            </a:r>
            <a:r>
              <a:rPr lang="es-ES" sz="1400" dirty="0">
                <a:solidFill>
                  <a:schemeClr val="tx2"/>
                </a:solidFill>
                <a:latin typeface="Arial" panose="020B0604020202020204" pitchFamily="34" charset="0"/>
                <a:cs typeface="Arial" panose="020B0604020202020204" pitchFamily="34" charset="0"/>
              </a:rPr>
              <a:t> and </a:t>
            </a:r>
            <a:r>
              <a:rPr lang="es-ES" sz="1400" dirty="0" err="1">
                <a:solidFill>
                  <a:schemeClr val="tx2"/>
                </a:solidFill>
                <a:latin typeface="Arial" panose="020B0604020202020204" pitchFamily="34" charset="0"/>
                <a:cs typeface="Arial" panose="020B0604020202020204" pitchFamily="34" charset="0"/>
              </a:rPr>
              <a:t>channels</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adapted</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to</a:t>
            </a:r>
            <a:r>
              <a:rPr lang="es-ES" sz="1400" dirty="0">
                <a:solidFill>
                  <a:schemeClr val="tx2"/>
                </a:solidFill>
                <a:latin typeface="Arial" panose="020B0604020202020204" pitchFamily="34" charset="0"/>
                <a:cs typeface="Arial" panose="020B0604020202020204" pitchFamily="34" charset="0"/>
              </a:rPr>
              <a:t> target </a:t>
            </a:r>
            <a:r>
              <a:rPr lang="es-ES" sz="1400" dirty="0" err="1">
                <a:solidFill>
                  <a:schemeClr val="tx2"/>
                </a:solidFill>
                <a:latin typeface="Arial" panose="020B0604020202020204" pitchFamily="34" charset="0"/>
                <a:cs typeface="Arial" panose="020B0604020202020204" pitchFamily="34" charset="0"/>
              </a:rPr>
              <a:t>audience</a:t>
            </a:r>
            <a:endParaRPr sz="1400" dirty="0">
              <a:solidFill>
                <a:schemeClr val="tx2"/>
              </a:solidFill>
              <a:latin typeface="Arial" panose="020B0604020202020204" pitchFamily="34" charset="0"/>
              <a:cs typeface="Arial" panose="020B0604020202020204" pitchFamily="34" charset="0"/>
            </a:endParaRPr>
          </a:p>
          <a:p>
            <a:pPr marL="914400" lvl="1" indent="-304800" algn="l" rtl="0">
              <a:spcBef>
                <a:spcPts val="0"/>
              </a:spcBef>
              <a:spcAft>
                <a:spcPts val="0"/>
              </a:spcAft>
              <a:buClr>
                <a:schemeClr val="lt2"/>
              </a:buClr>
              <a:buSzPts val="1200"/>
              <a:buChar char="-"/>
            </a:pPr>
            <a:r>
              <a:rPr lang="es-ES" sz="1400" dirty="0" err="1">
                <a:solidFill>
                  <a:schemeClr val="tx2"/>
                </a:solidFill>
                <a:latin typeface="Arial" panose="020B0604020202020204" pitchFamily="34" charset="0"/>
                <a:cs typeface="Arial" panose="020B0604020202020204" pitchFamily="34" charset="0"/>
              </a:rPr>
              <a:t>to</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facilitate</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sharing</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of</a:t>
            </a:r>
            <a:r>
              <a:rPr lang="es-ES" sz="1400" dirty="0">
                <a:solidFill>
                  <a:schemeClr val="tx2"/>
                </a:solidFill>
                <a:latin typeface="Arial" panose="020B0604020202020204" pitchFamily="34" charset="0"/>
                <a:cs typeface="Arial" panose="020B0604020202020204" pitchFamily="34" charset="0"/>
              </a:rPr>
              <a:t> </a:t>
            </a:r>
            <a:r>
              <a:rPr lang="es-ES" sz="1400" dirty="0" err="1">
                <a:solidFill>
                  <a:schemeClr val="tx2"/>
                </a:solidFill>
                <a:latin typeface="Arial" panose="020B0604020202020204" pitchFamily="34" charset="0"/>
                <a:cs typeface="Arial" panose="020B0604020202020204" pitchFamily="34" charset="0"/>
              </a:rPr>
              <a:t>information</a:t>
            </a:r>
            <a:endParaRPr sz="1400" dirty="0">
              <a:solidFill>
                <a:schemeClr val="tx2"/>
              </a:solidFill>
              <a:latin typeface="Arial" panose="020B0604020202020204" pitchFamily="34" charset="0"/>
              <a:cs typeface="Arial" panose="020B0604020202020204" pitchFamily="34" charset="0"/>
            </a:endParaRPr>
          </a:p>
        </p:txBody>
      </p:sp>
      <p:sp>
        <p:nvSpPr>
          <p:cNvPr id="9" name="Google Shape;69;p2">
            <a:extLst>
              <a:ext uri="{FF2B5EF4-FFF2-40B4-BE49-F238E27FC236}">
                <a16:creationId xmlns:a16="http://schemas.microsoft.com/office/drawing/2014/main" id="{4CBB90A1-61CF-E3BF-7713-2F33AE815B2D}"/>
              </a:ext>
            </a:extLst>
          </p:cNvPr>
          <p:cNvSpPr/>
          <p:nvPr/>
        </p:nvSpPr>
        <p:spPr>
          <a:xfrm>
            <a:off x="8112778" y="4237213"/>
            <a:ext cx="3365195" cy="1814599"/>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600" b="1" dirty="0">
                <a:solidFill>
                  <a:schemeClr val="lt2"/>
                </a:solidFill>
                <a:latin typeface="Arial" panose="020B0604020202020204" pitchFamily="34" charset="0"/>
                <a:cs typeface="Arial" panose="020B0604020202020204" pitchFamily="34" charset="0"/>
              </a:rPr>
              <a:t>Training and </a:t>
            </a:r>
            <a:r>
              <a:rPr lang="es-ES" sz="1600" b="1" dirty="0" err="1">
                <a:solidFill>
                  <a:schemeClr val="lt2"/>
                </a:solidFill>
                <a:latin typeface="Arial" panose="020B0604020202020204" pitchFamily="34" charset="0"/>
                <a:cs typeface="Arial" panose="020B0604020202020204" pitchFamily="34" charset="0"/>
              </a:rPr>
              <a:t>capacity</a:t>
            </a:r>
            <a:r>
              <a:rPr lang="es-ES" sz="1600" b="1" dirty="0">
                <a:solidFill>
                  <a:schemeClr val="lt2"/>
                </a:solidFill>
                <a:latin typeface="Arial" panose="020B0604020202020204" pitchFamily="34" charset="0"/>
                <a:cs typeface="Arial" panose="020B0604020202020204" pitchFamily="34" charset="0"/>
              </a:rPr>
              <a:t> </a:t>
            </a:r>
            <a:r>
              <a:rPr lang="es-ES" sz="1600" b="1" dirty="0" err="1">
                <a:solidFill>
                  <a:schemeClr val="lt2"/>
                </a:solidFill>
                <a:latin typeface="Arial" panose="020B0604020202020204" pitchFamily="34" charset="0"/>
                <a:cs typeface="Arial" panose="020B0604020202020204" pitchFamily="34" charset="0"/>
              </a:rPr>
              <a:t>building</a:t>
            </a:r>
            <a:endParaRPr sz="1600" b="1" dirty="0">
              <a:solidFill>
                <a:schemeClr val="lt2"/>
              </a:solidFill>
              <a:latin typeface="Arial" panose="020B0604020202020204" pitchFamily="34" charset="0"/>
              <a:cs typeface="Arial" panose="020B0604020202020204" pitchFamily="34" charset="0"/>
            </a:endParaRPr>
          </a:p>
          <a:p>
            <a:pPr marL="457200" lvl="0" indent="-304800" algn="l" rtl="0">
              <a:spcBef>
                <a:spcPts val="0"/>
              </a:spcBef>
              <a:spcAft>
                <a:spcPts val="0"/>
              </a:spcAft>
              <a:buClr>
                <a:schemeClr val="lt2"/>
              </a:buClr>
              <a:buSzPts val="1200"/>
              <a:buChar char="-"/>
            </a:pPr>
            <a:r>
              <a:rPr lang="es-ES" sz="1400" dirty="0" err="1">
                <a:solidFill>
                  <a:schemeClr val="lt2"/>
                </a:solidFill>
                <a:latin typeface="Arial" panose="020B0604020202020204" pitchFamily="34" charset="0"/>
                <a:cs typeface="Arial" panose="020B0604020202020204" pitchFamily="34" charset="0"/>
              </a:rPr>
              <a:t>Development</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of</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two</a:t>
            </a:r>
            <a:r>
              <a:rPr lang="es-ES" sz="1400" dirty="0">
                <a:solidFill>
                  <a:schemeClr val="lt2"/>
                </a:solidFill>
                <a:latin typeface="Arial" panose="020B0604020202020204" pitchFamily="34" charset="0"/>
                <a:cs typeface="Arial" panose="020B0604020202020204" pitchFamily="34" charset="0"/>
              </a:rPr>
              <a:t> training </a:t>
            </a:r>
            <a:r>
              <a:rPr lang="es-ES" sz="1400" dirty="0" err="1">
                <a:solidFill>
                  <a:schemeClr val="lt2"/>
                </a:solidFill>
                <a:latin typeface="Arial" panose="020B0604020202020204" pitchFamily="34" charset="0"/>
                <a:cs typeface="Arial" panose="020B0604020202020204" pitchFamily="34" charset="0"/>
              </a:rPr>
              <a:t>courses</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one</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for</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healthcare</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professionals</a:t>
            </a:r>
            <a:r>
              <a:rPr lang="es-ES" sz="1400" dirty="0">
                <a:solidFill>
                  <a:schemeClr val="lt2"/>
                </a:solidFill>
                <a:latin typeface="Arial" panose="020B0604020202020204" pitchFamily="34" charset="0"/>
                <a:cs typeface="Arial" panose="020B0604020202020204" pitchFamily="34" charset="0"/>
              </a:rPr>
              <a:t> and </a:t>
            </a:r>
            <a:r>
              <a:rPr lang="es-ES" sz="1400" dirty="0" err="1">
                <a:solidFill>
                  <a:schemeClr val="lt2"/>
                </a:solidFill>
                <a:latin typeface="Arial" panose="020B0604020202020204" pitchFamily="34" charset="0"/>
                <a:cs typeface="Arial" panose="020B0604020202020204" pitchFamily="34" charset="0"/>
              </a:rPr>
              <a:t>one</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for</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pregnant</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women</a:t>
            </a:r>
            <a:r>
              <a:rPr lang="es-ES" sz="1400" dirty="0">
                <a:solidFill>
                  <a:schemeClr val="lt2"/>
                </a:solidFill>
                <a:latin typeface="Arial" panose="020B0604020202020204" pitchFamily="34" charset="0"/>
                <a:cs typeface="Arial" panose="020B0604020202020204" pitchFamily="34" charset="0"/>
              </a:rPr>
              <a:t> and </a:t>
            </a:r>
            <a:r>
              <a:rPr lang="es-ES" sz="1400" dirty="0" err="1">
                <a:solidFill>
                  <a:schemeClr val="lt2"/>
                </a:solidFill>
                <a:latin typeface="Arial" panose="020B0604020202020204" pitchFamily="34" charset="0"/>
                <a:cs typeface="Arial" panose="020B0604020202020204" pitchFamily="34" charset="0"/>
              </a:rPr>
              <a:t>parents</a:t>
            </a:r>
            <a:endParaRPr sz="1400" dirty="0">
              <a:solidFill>
                <a:schemeClr val="lt2"/>
              </a:solidFill>
              <a:latin typeface="Arial" panose="020B0604020202020204" pitchFamily="34" charset="0"/>
              <a:cs typeface="Arial" panose="020B0604020202020204" pitchFamily="34" charset="0"/>
            </a:endParaRPr>
          </a:p>
          <a:p>
            <a:pPr marL="457200" lvl="0" indent="-304800" algn="l" rtl="0">
              <a:spcBef>
                <a:spcPts val="0"/>
              </a:spcBef>
              <a:spcAft>
                <a:spcPts val="0"/>
              </a:spcAft>
              <a:buClr>
                <a:schemeClr val="lt2"/>
              </a:buClr>
              <a:buSzPts val="1200"/>
              <a:buChar char="-"/>
            </a:pPr>
            <a:r>
              <a:rPr lang="es-ES" sz="1400" dirty="0">
                <a:solidFill>
                  <a:schemeClr val="lt2"/>
                </a:solidFill>
                <a:latin typeface="Arial" panose="020B0604020202020204" pitchFamily="34" charset="0"/>
                <a:cs typeface="Arial" panose="020B0604020202020204" pitchFamily="34" charset="0"/>
              </a:rPr>
              <a:t>web training </a:t>
            </a:r>
            <a:r>
              <a:rPr lang="es-ES" sz="1400" dirty="0" err="1">
                <a:solidFill>
                  <a:schemeClr val="lt2"/>
                </a:solidFill>
                <a:latin typeface="Arial" panose="020B0604020202020204" pitchFamily="34" charset="0"/>
                <a:cs typeface="Arial" panose="020B0604020202020204" pitchFamily="34" charset="0"/>
              </a:rPr>
              <a:t>tool</a:t>
            </a:r>
            <a:r>
              <a:rPr lang="es-ES" sz="1400" dirty="0">
                <a:solidFill>
                  <a:schemeClr val="lt2"/>
                </a:solidFill>
                <a:latin typeface="Arial" panose="020B0604020202020204" pitchFamily="34" charset="0"/>
                <a:cs typeface="Arial" panose="020B0604020202020204" pitchFamily="34" charset="0"/>
              </a:rPr>
              <a:t>-kit</a:t>
            </a:r>
            <a:endParaRPr sz="1400" dirty="0">
              <a:solidFill>
                <a:schemeClr val="lt2"/>
              </a:solidFill>
              <a:latin typeface="Arial" panose="020B0604020202020204" pitchFamily="34" charset="0"/>
              <a:cs typeface="Arial" panose="020B0604020202020204" pitchFamily="34" charset="0"/>
            </a:endParaRPr>
          </a:p>
          <a:p>
            <a:pPr marL="457200" lvl="0" indent="-304800" algn="l" rtl="0">
              <a:spcBef>
                <a:spcPts val="0"/>
              </a:spcBef>
              <a:spcAft>
                <a:spcPts val="0"/>
              </a:spcAft>
              <a:buClr>
                <a:schemeClr val="lt2"/>
              </a:buClr>
              <a:buSzPts val="1200"/>
              <a:buChar char="-"/>
            </a:pPr>
            <a:r>
              <a:rPr lang="es-ES" sz="1400" dirty="0">
                <a:solidFill>
                  <a:schemeClr val="lt2"/>
                </a:solidFill>
                <a:latin typeface="Arial" panose="020B0604020202020204" pitchFamily="34" charset="0"/>
                <a:cs typeface="Arial" panose="020B0604020202020204" pitchFamily="34" charset="0"/>
              </a:rPr>
              <a:t>5 </a:t>
            </a:r>
            <a:r>
              <a:rPr lang="es-ES" sz="1400" dirty="0" err="1">
                <a:solidFill>
                  <a:schemeClr val="lt2"/>
                </a:solidFill>
                <a:latin typeface="Arial" panose="020B0604020202020204" pitchFamily="34" charset="0"/>
                <a:cs typeface="Arial" panose="020B0604020202020204" pitchFamily="34" charset="0"/>
              </a:rPr>
              <a:t>technical</a:t>
            </a:r>
            <a:r>
              <a:rPr lang="es-ES" sz="1400" dirty="0">
                <a:solidFill>
                  <a:schemeClr val="lt2"/>
                </a:solidFill>
                <a:latin typeface="Arial" panose="020B0604020202020204" pitchFamily="34" charset="0"/>
                <a:cs typeface="Arial" panose="020B0604020202020204" pitchFamily="34" charset="0"/>
              </a:rPr>
              <a:t> workshops</a:t>
            </a:r>
            <a:endParaRPr sz="1400" dirty="0">
              <a:solidFill>
                <a:schemeClr val="lt2"/>
              </a:solidFill>
              <a:latin typeface="Arial" panose="020B0604020202020204" pitchFamily="34" charset="0"/>
              <a:cs typeface="Arial" panose="020B0604020202020204" pitchFamily="34" charset="0"/>
            </a:endParaRPr>
          </a:p>
        </p:txBody>
      </p:sp>
      <p:sp>
        <p:nvSpPr>
          <p:cNvPr id="10" name="Google Shape;66;p2">
            <a:extLst>
              <a:ext uri="{FF2B5EF4-FFF2-40B4-BE49-F238E27FC236}">
                <a16:creationId xmlns:a16="http://schemas.microsoft.com/office/drawing/2014/main" id="{67E8BBDD-47A5-31AB-77FF-2BF5200C2C7B}"/>
              </a:ext>
            </a:extLst>
          </p:cNvPr>
          <p:cNvSpPr/>
          <p:nvPr/>
        </p:nvSpPr>
        <p:spPr>
          <a:xfrm>
            <a:off x="286255" y="1812738"/>
            <a:ext cx="3845400" cy="3907342"/>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600" b="1" dirty="0" err="1">
                <a:solidFill>
                  <a:schemeClr val="lt2"/>
                </a:solidFill>
                <a:latin typeface="Arial" panose="020B0604020202020204" pitchFamily="34" charset="0"/>
                <a:cs typeface="Arial" panose="020B0604020202020204" pitchFamily="34" charset="0"/>
              </a:rPr>
              <a:t>Stakeholder</a:t>
            </a:r>
            <a:r>
              <a:rPr lang="es-ES" sz="1600" b="1" dirty="0">
                <a:solidFill>
                  <a:schemeClr val="lt2"/>
                </a:solidFill>
                <a:latin typeface="Arial" panose="020B0604020202020204" pitchFamily="34" charset="0"/>
                <a:cs typeface="Arial" panose="020B0604020202020204" pitchFamily="34" charset="0"/>
              </a:rPr>
              <a:t> </a:t>
            </a:r>
            <a:r>
              <a:rPr lang="es-ES" sz="1600" b="1" dirty="0" err="1">
                <a:solidFill>
                  <a:schemeClr val="lt2"/>
                </a:solidFill>
                <a:latin typeface="Arial" panose="020B0604020202020204" pitchFamily="34" charset="0"/>
                <a:cs typeface="Arial" panose="020B0604020202020204" pitchFamily="34" charset="0"/>
              </a:rPr>
              <a:t>Engagement</a:t>
            </a:r>
            <a:r>
              <a:rPr lang="es-ES" sz="1600" b="1" dirty="0">
                <a:solidFill>
                  <a:schemeClr val="lt2"/>
                </a:solidFill>
                <a:latin typeface="Arial" panose="020B0604020202020204" pitchFamily="34" charset="0"/>
                <a:cs typeface="Arial" panose="020B0604020202020204" pitchFamily="34" charset="0"/>
              </a:rPr>
              <a:t> </a:t>
            </a:r>
            <a:r>
              <a:rPr lang="es-ES" sz="1600" b="1" dirty="0" err="1">
                <a:solidFill>
                  <a:schemeClr val="lt2"/>
                </a:solidFill>
                <a:latin typeface="Arial" panose="020B0604020202020204" pitchFamily="34" charset="0"/>
                <a:cs typeface="Arial" panose="020B0604020202020204" pitchFamily="34" charset="0"/>
              </a:rPr>
              <a:t>Programme</a:t>
            </a:r>
            <a:r>
              <a:rPr lang="es-ES" sz="1600" b="1" dirty="0">
                <a:solidFill>
                  <a:schemeClr val="lt2"/>
                </a:solidFill>
                <a:latin typeface="Arial" panose="020B0604020202020204" pitchFamily="34" charset="0"/>
                <a:cs typeface="Arial" panose="020B0604020202020204" pitchFamily="34" charset="0"/>
              </a:rPr>
              <a:t> </a:t>
            </a:r>
            <a:r>
              <a:rPr lang="es-ES" sz="1600" b="1" dirty="0" err="1">
                <a:solidFill>
                  <a:schemeClr val="lt2"/>
                </a:solidFill>
                <a:latin typeface="Arial" panose="020B0604020202020204" pitchFamily="34" charset="0"/>
                <a:cs typeface="Arial" panose="020B0604020202020204" pitchFamily="34" charset="0"/>
              </a:rPr>
              <a:t>to</a:t>
            </a:r>
            <a:r>
              <a:rPr lang="es-ES" sz="1600" b="1" dirty="0">
                <a:solidFill>
                  <a:schemeClr val="lt2"/>
                </a:solidFill>
                <a:latin typeface="Arial" panose="020B0604020202020204" pitchFamily="34" charset="0"/>
                <a:cs typeface="Arial" panose="020B0604020202020204" pitchFamily="34" charset="0"/>
              </a:rPr>
              <a:t> </a:t>
            </a:r>
            <a:r>
              <a:rPr lang="es-ES" sz="1600" b="1" dirty="0" err="1">
                <a:solidFill>
                  <a:schemeClr val="lt2"/>
                </a:solidFill>
                <a:latin typeface="Arial" panose="020B0604020202020204" pitchFamily="34" charset="0"/>
                <a:cs typeface="Arial" panose="020B0604020202020204" pitchFamily="34" charset="0"/>
              </a:rPr>
              <a:t>reach</a:t>
            </a:r>
            <a:r>
              <a:rPr lang="es-ES" sz="1600" b="1" dirty="0">
                <a:solidFill>
                  <a:schemeClr val="lt2"/>
                </a:solidFill>
                <a:latin typeface="Arial" panose="020B0604020202020204" pitchFamily="34" charset="0"/>
                <a:cs typeface="Arial" panose="020B0604020202020204" pitchFamily="34" charset="0"/>
              </a:rPr>
              <a:t> and </a:t>
            </a:r>
            <a:r>
              <a:rPr lang="es-ES" sz="1600" b="1" dirty="0" err="1">
                <a:solidFill>
                  <a:schemeClr val="lt2"/>
                </a:solidFill>
                <a:latin typeface="Arial" panose="020B0604020202020204" pitchFamily="34" charset="0"/>
                <a:cs typeface="Arial" panose="020B0604020202020204" pitchFamily="34" charset="0"/>
              </a:rPr>
              <a:t>engage</a:t>
            </a:r>
            <a:r>
              <a:rPr lang="es-ES" sz="1600" b="1" dirty="0">
                <a:solidFill>
                  <a:schemeClr val="lt2"/>
                </a:solidFill>
                <a:latin typeface="Arial" panose="020B0604020202020204" pitchFamily="34" charset="0"/>
                <a:cs typeface="Arial" panose="020B0604020202020204" pitchFamily="34" charset="0"/>
              </a:rPr>
              <a:t> </a:t>
            </a:r>
            <a:r>
              <a:rPr lang="es-ES" sz="1600" b="1" dirty="0" err="1">
                <a:solidFill>
                  <a:schemeClr val="lt2"/>
                </a:solidFill>
                <a:latin typeface="Arial" panose="020B0604020202020204" pitchFamily="34" charset="0"/>
                <a:cs typeface="Arial" panose="020B0604020202020204" pitchFamily="34" charset="0"/>
              </a:rPr>
              <a:t>multiple</a:t>
            </a:r>
            <a:r>
              <a:rPr lang="es-ES" sz="1600" b="1" dirty="0">
                <a:solidFill>
                  <a:schemeClr val="lt2"/>
                </a:solidFill>
                <a:latin typeface="Arial" panose="020B0604020202020204" pitchFamily="34" charset="0"/>
                <a:cs typeface="Arial" panose="020B0604020202020204" pitchFamily="34" charset="0"/>
              </a:rPr>
              <a:t> </a:t>
            </a:r>
            <a:r>
              <a:rPr lang="es-ES" sz="1600" b="1" dirty="0" err="1">
                <a:solidFill>
                  <a:schemeClr val="lt2"/>
                </a:solidFill>
                <a:latin typeface="Arial" panose="020B0604020202020204" pitchFamily="34" charset="0"/>
                <a:cs typeface="Arial" panose="020B0604020202020204" pitchFamily="34" charset="0"/>
              </a:rPr>
              <a:t>stakeholders</a:t>
            </a:r>
            <a:r>
              <a:rPr lang="es-ES" sz="1600" b="1" dirty="0">
                <a:solidFill>
                  <a:schemeClr val="lt2"/>
                </a:solidFill>
                <a:latin typeface="Arial" panose="020B0604020202020204" pitchFamily="34" charset="0"/>
                <a:cs typeface="Arial" panose="020B0604020202020204" pitchFamily="34" charset="0"/>
              </a:rPr>
              <a:t> </a:t>
            </a:r>
            <a:r>
              <a:rPr lang="es-ES" sz="1600" b="1" dirty="0" err="1">
                <a:solidFill>
                  <a:schemeClr val="lt2"/>
                </a:solidFill>
                <a:latin typeface="Arial" panose="020B0604020202020204" pitchFamily="34" charset="0"/>
                <a:cs typeface="Arial" panose="020B0604020202020204" pitchFamily="34" charset="0"/>
              </a:rPr>
              <a:t>groups</a:t>
            </a:r>
            <a:r>
              <a:rPr lang="es-ES" sz="1600" b="1" dirty="0">
                <a:solidFill>
                  <a:schemeClr val="lt2"/>
                </a:solidFill>
                <a:latin typeface="Arial" panose="020B0604020202020204" pitchFamily="34" charset="0"/>
                <a:cs typeface="Arial" panose="020B0604020202020204" pitchFamily="34" charset="0"/>
              </a:rPr>
              <a:t>:</a:t>
            </a:r>
            <a:endParaRPr sz="1600" b="1" dirty="0">
              <a:solidFill>
                <a:schemeClr val="lt2"/>
              </a:solidFill>
              <a:latin typeface="Arial" panose="020B0604020202020204" pitchFamily="34" charset="0"/>
              <a:cs typeface="Arial" panose="020B0604020202020204" pitchFamily="34" charset="0"/>
            </a:endParaRPr>
          </a:p>
          <a:p>
            <a:pPr marL="269999" lvl="0" indent="-256199" algn="l" rtl="0">
              <a:spcBef>
                <a:spcPts val="0"/>
              </a:spcBef>
              <a:spcAft>
                <a:spcPts val="0"/>
              </a:spcAft>
              <a:buClr>
                <a:schemeClr val="lt2"/>
              </a:buClr>
              <a:buSzPts val="1200"/>
              <a:buChar char="-"/>
            </a:pPr>
            <a:r>
              <a:rPr lang="es-ES" sz="1400" b="1" dirty="0" err="1">
                <a:solidFill>
                  <a:schemeClr val="lt2"/>
                </a:solidFill>
                <a:latin typeface="Arial" panose="020B0604020202020204" pitchFamily="34" charset="0"/>
                <a:cs typeface="Arial" panose="020B0604020202020204" pitchFamily="34" charset="0"/>
              </a:rPr>
              <a:t>Advisory</a:t>
            </a:r>
            <a:r>
              <a:rPr lang="es-ES" sz="1400" b="1" dirty="0">
                <a:solidFill>
                  <a:schemeClr val="lt2"/>
                </a:solidFill>
                <a:latin typeface="Arial" panose="020B0604020202020204" pitchFamily="34" charset="0"/>
                <a:cs typeface="Arial" panose="020B0604020202020204" pitchFamily="34" charset="0"/>
              </a:rPr>
              <a:t> </a:t>
            </a:r>
            <a:r>
              <a:rPr lang="es-ES" sz="1400" b="1" dirty="0" err="1">
                <a:solidFill>
                  <a:schemeClr val="lt2"/>
                </a:solidFill>
                <a:latin typeface="Arial" panose="020B0604020202020204" pitchFamily="34" charset="0"/>
                <a:cs typeface="Arial" panose="020B0604020202020204" pitchFamily="34" charset="0"/>
              </a:rPr>
              <a:t>board</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interdisciplinary</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team</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of</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experts</a:t>
            </a:r>
            <a:r>
              <a:rPr lang="es-ES" sz="1400" dirty="0">
                <a:solidFill>
                  <a:schemeClr val="lt2"/>
                </a:solidFill>
                <a:latin typeface="Arial" panose="020B0604020202020204" pitchFamily="34" charset="0"/>
                <a:cs typeface="Arial" panose="020B0604020202020204" pitchFamily="34" charset="0"/>
              </a:rPr>
              <a:t> in </a:t>
            </a:r>
            <a:r>
              <a:rPr lang="es-ES" sz="1400" dirty="0" err="1">
                <a:solidFill>
                  <a:schemeClr val="lt2"/>
                </a:solidFill>
                <a:latin typeface="Arial" panose="020B0604020202020204" pitchFamily="34" charset="0"/>
                <a:cs typeface="Arial" panose="020B0604020202020204" pitchFamily="34" charset="0"/>
              </a:rPr>
              <a:t>public</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health</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environmental</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policies</a:t>
            </a:r>
            <a:r>
              <a:rPr lang="es-ES" sz="1400" dirty="0">
                <a:solidFill>
                  <a:schemeClr val="lt2"/>
                </a:solidFill>
                <a:latin typeface="Arial" panose="020B0604020202020204" pitchFamily="34" charset="0"/>
                <a:cs typeface="Arial" panose="020B0604020202020204" pitchFamily="34" charset="0"/>
              </a:rPr>
              <a:t> and </a:t>
            </a:r>
            <a:r>
              <a:rPr lang="es-ES" sz="1400" dirty="0" err="1">
                <a:solidFill>
                  <a:schemeClr val="lt2"/>
                </a:solidFill>
                <a:latin typeface="Arial" panose="020B0604020202020204" pitchFamily="34" charset="0"/>
                <a:cs typeface="Arial" panose="020B0604020202020204" pitchFamily="34" charset="0"/>
              </a:rPr>
              <a:t>standardisation</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of</a:t>
            </a:r>
            <a:r>
              <a:rPr lang="es-ES" sz="1400" dirty="0">
                <a:solidFill>
                  <a:schemeClr val="lt2"/>
                </a:solidFill>
                <a:latin typeface="Arial" panose="020B0604020202020204" pitchFamily="34" charset="0"/>
                <a:cs typeface="Arial" panose="020B0604020202020204" pitchFamily="34" charset="0"/>
              </a:rPr>
              <a:t> MNP </a:t>
            </a:r>
            <a:r>
              <a:rPr lang="es-ES" sz="1400" dirty="0" err="1">
                <a:solidFill>
                  <a:schemeClr val="lt2"/>
                </a:solidFill>
                <a:latin typeface="Arial" panose="020B0604020202020204" pitchFamily="34" charset="0"/>
                <a:cs typeface="Arial" panose="020B0604020202020204" pitchFamily="34" charset="0"/>
              </a:rPr>
              <a:t>quantification</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from</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the</a:t>
            </a:r>
            <a:r>
              <a:rPr lang="es-ES" sz="1400" dirty="0">
                <a:solidFill>
                  <a:schemeClr val="lt2"/>
                </a:solidFill>
                <a:latin typeface="Arial" panose="020B0604020202020204" pitchFamily="34" charset="0"/>
                <a:cs typeface="Arial" panose="020B0604020202020204" pitchFamily="34" charset="0"/>
              </a:rPr>
              <a:t> EU and USA, </a:t>
            </a:r>
            <a:r>
              <a:rPr lang="es-ES" sz="1400" dirty="0" err="1">
                <a:solidFill>
                  <a:schemeClr val="lt2"/>
                </a:solidFill>
                <a:latin typeface="Arial" panose="020B0604020202020204" pitchFamily="34" charset="0"/>
                <a:cs typeface="Arial" panose="020B0604020202020204" pitchFamily="34" charset="0"/>
              </a:rPr>
              <a:t>together</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with</a:t>
            </a:r>
            <a:r>
              <a:rPr lang="es-ES" sz="1400" dirty="0">
                <a:solidFill>
                  <a:schemeClr val="lt2"/>
                </a:solidFill>
                <a:latin typeface="Arial" panose="020B0604020202020204" pitchFamily="34" charset="0"/>
                <a:cs typeface="Arial" panose="020B0604020202020204" pitchFamily="34" charset="0"/>
              </a:rPr>
              <a:t> representatives </a:t>
            </a:r>
            <a:r>
              <a:rPr lang="es-ES" sz="1400" dirty="0" err="1">
                <a:solidFill>
                  <a:schemeClr val="lt2"/>
                </a:solidFill>
                <a:latin typeface="Arial" panose="020B0604020202020204" pitchFamily="34" charset="0"/>
                <a:cs typeface="Arial" panose="020B0604020202020204" pitchFamily="34" charset="0"/>
              </a:rPr>
              <a:t>of</a:t>
            </a:r>
            <a:r>
              <a:rPr lang="es-ES" sz="1400" dirty="0">
                <a:solidFill>
                  <a:schemeClr val="lt2"/>
                </a:solidFill>
                <a:latin typeface="Arial" panose="020B0604020202020204" pitchFamily="34" charset="0"/>
                <a:cs typeface="Arial" panose="020B0604020202020204" pitchFamily="34" charset="0"/>
              </a:rPr>
              <a:t> local and regional </a:t>
            </a:r>
            <a:r>
              <a:rPr lang="es-ES" sz="1400" dirty="0" err="1">
                <a:solidFill>
                  <a:schemeClr val="lt2"/>
                </a:solidFill>
                <a:latin typeface="Arial" panose="020B0604020202020204" pitchFamily="34" charset="0"/>
                <a:cs typeface="Arial" panose="020B0604020202020204" pitchFamily="34" charset="0"/>
              </a:rPr>
              <a:t>authorities</a:t>
            </a:r>
            <a:r>
              <a:rPr lang="es-ES" sz="1400" dirty="0">
                <a:solidFill>
                  <a:schemeClr val="lt2"/>
                </a:solidFill>
                <a:latin typeface="Arial" panose="020B0604020202020204" pitchFamily="34" charset="0"/>
                <a:cs typeface="Arial" panose="020B0604020202020204" pitchFamily="34" charset="0"/>
              </a:rPr>
              <a:t> in </a:t>
            </a:r>
            <a:r>
              <a:rPr lang="es-ES" sz="1400" dirty="0" err="1">
                <a:solidFill>
                  <a:schemeClr val="lt2"/>
                </a:solidFill>
                <a:latin typeface="Arial" panose="020B0604020202020204" pitchFamily="34" charset="0"/>
                <a:cs typeface="Arial" panose="020B0604020202020204" pitchFamily="34" charset="0"/>
              </a:rPr>
              <a:t>environmental</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management</a:t>
            </a:r>
            <a:r>
              <a:rPr lang="es-ES" sz="1400" dirty="0">
                <a:solidFill>
                  <a:schemeClr val="lt2"/>
                </a:solidFill>
                <a:latin typeface="Arial" panose="020B0604020202020204" pitchFamily="34" charset="0"/>
                <a:cs typeface="Arial" panose="020B0604020202020204" pitchFamily="34" charset="0"/>
              </a:rPr>
              <a:t>.</a:t>
            </a:r>
            <a:endParaRPr sz="1400" dirty="0">
              <a:solidFill>
                <a:schemeClr val="lt2"/>
              </a:solidFill>
              <a:latin typeface="Arial" panose="020B0604020202020204" pitchFamily="34" charset="0"/>
              <a:cs typeface="Arial" panose="020B0604020202020204" pitchFamily="34" charset="0"/>
            </a:endParaRPr>
          </a:p>
          <a:p>
            <a:pPr marL="269999" lvl="0" indent="-256199" algn="l" rtl="0">
              <a:spcBef>
                <a:spcPts val="0"/>
              </a:spcBef>
              <a:spcAft>
                <a:spcPts val="0"/>
              </a:spcAft>
              <a:buClr>
                <a:schemeClr val="lt2"/>
              </a:buClr>
              <a:buSzPts val="1200"/>
              <a:buChar char="-"/>
            </a:pPr>
            <a:r>
              <a:rPr lang="es-ES" sz="1400" b="1" dirty="0" err="1">
                <a:solidFill>
                  <a:schemeClr val="lt2"/>
                </a:solidFill>
                <a:latin typeface="Arial" panose="020B0604020202020204" pitchFamily="34" charset="0"/>
                <a:cs typeface="Arial" panose="020B0604020202020204" pitchFamily="34" charset="0"/>
              </a:rPr>
              <a:t>Parent</a:t>
            </a:r>
            <a:r>
              <a:rPr lang="es-ES" sz="1400" b="1" dirty="0">
                <a:solidFill>
                  <a:schemeClr val="lt2"/>
                </a:solidFill>
                <a:latin typeface="Arial" panose="020B0604020202020204" pitchFamily="34" charset="0"/>
                <a:cs typeface="Arial" panose="020B0604020202020204" pitchFamily="34" charset="0"/>
              </a:rPr>
              <a:t> </a:t>
            </a:r>
            <a:r>
              <a:rPr lang="es-ES" sz="1400" b="1" dirty="0" err="1">
                <a:solidFill>
                  <a:schemeClr val="lt2"/>
                </a:solidFill>
                <a:latin typeface="Arial" panose="020B0604020202020204" pitchFamily="34" charset="0"/>
                <a:cs typeface="Arial" panose="020B0604020202020204" pitchFamily="34" charset="0"/>
              </a:rPr>
              <a:t>Advisory</a:t>
            </a:r>
            <a:r>
              <a:rPr lang="es-ES" sz="1400" b="1" dirty="0">
                <a:solidFill>
                  <a:schemeClr val="lt2"/>
                </a:solidFill>
                <a:latin typeface="Arial" panose="020B0604020202020204" pitchFamily="34" charset="0"/>
                <a:cs typeface="Arial" panose="020B0604020202020204" pitchFamily="34" charset="0"/>
              </a:rPr>
              <a:t> </a:t>
            </a:r>
            <a:r>
              <a:rPr lang="es-ES" sz="1400" b="1" dirty="0" err="1">
                <a:solidFill>
                  <a:schemeClr val="lt2"/>
                </a:solidFill>
                <a:latin typeface="Arial" panose="020B0604020202020204" pitchFamily="34" charset="0"/>
                <a:cs typeface="Arial" panose="020B0604020202020204" pitchFamily="34" charset="0"/>
              </a:rPr>
              <a:t>Board</a:t>
            </a:r>
            <a:r>
              <a:rPr lang="es-ES" sz="1400" b="1"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with</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lived</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experience</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of</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preterm</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birth</a:t>
            </a:r>
            <a:endParaRPr sz="1400" dirty="0">
              <a:solidFill>
                <a:schemeClr val="lt2"/>
              </a:solidFill>
              <a:latin typeface="Arial" panose="020B0604020202020204" pitchFamily="34" charset="0"/>
              <a:cs typeface="Arial" panose="020B0604020202020204" pitchFamily="34" charset="0"/>
            </a:endParaRPr>
          </a:p>
          <a:p>
            <a:pPr marL="269999" lvl="0" indent="-256199" algn="l" rtl="0">
              <a:spcBef>
                <a:spcPts val="0"/>
              </a:spcBef>
              <a:spcAft>
                <a:spcPts val="0"/>
              </a:spcAft>
              <a:buClr>
                <a:schemeClr val="lt2"/>
              </a:buClr>
              <a:buSzPts val="1200"/>
              <a:buChar char="-"/>
            </a:pPr>
            <a:r>
              <a:rPr lang="es-ES" sz="1400" b="1" dirty="0">
                <a:solidFill>
                  <a:schemeClr val="lt2"/>
                </a:solidFill>
                <a:latin typeface="Arial" panose="020B0604020202020204" pitchFamily="34" charset="0"/>
                <a:cs typeface="Arial" panose="020B0604020202020204" pitchFamily="34" charset="0"/>
              </a:rPr>
              <a:t>Interactive</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stakeholder</a:t>
            </a:r>
            <a:r>
              <a:rPr lang="es-ES" sz="1400" dirty="0">
                <a:solidFill>
                  <a:schemeClr val="lt2"/>
                </a:solidFill>
                <a:latin typeface="Arial" panose="020B0604020202020204" pitchFamily="34" charset="0"/>
                <a:cs typeface="Arial" panose="020B0604020202020204" pitchFamily="34" charset="0"/>
              </a:rPr>
              <a:t> </a:t>
            </a:r>
            <a:r>
              <a:rPr lang="es-ES" sz="1400" b="1" dirty="0">
                <a:solidFill>
                  <a:schemeClr val="lt2"/>
                </a:solidFill>
                <a:latin typeface="Arial" panose="020B0604020202020204" pitchFamily="34" charset="0"/>
                <a:cs typeface="Arial" panose="020B0604020202020204" pitchFamily="34" charset="0"/>
              </a:rPr>
              <a:t>workshops</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events</a:t>
            </a:r>
            <a:r>
              <a:rPr lang="es-ES" sz="1400" dirty="0">
                <a:solidFill>
                  <a:schemeClr val="lt2"/>
                </a:solidFill>
                <a:latin typeface="Arial" panose="020B0604020202020204" pitchFamily="34" charset="0"/>
                <a:cs typeface="Arial" panose="020B0604020202020204" pitchFamily="34" charset="0"/>
              </a:rPr>
              <a:t>, and </a:t>
            </a:r>
            <a:r>
              <a:rPr lang="es-ES" sz="1400" dirty="0" err="1">
                <a:solidFill>
                  <a:schemeClr val="lt2"/>
                </a:solidFill>
                <a:latin typeface="Arial" panose="020B0604020202020204" pitchFamily="34" charset="0"/>
                <a:cs typeface="Arial" panose="020B0604020202020204" pitchFamily="34" charset="0"/>
              </a:rPr>
              <a:t>webinars</a:t>
            </a:r>
            <a:endParaRPr sz="1400" dirty="0">
              <a:solidFill>
                <a:schemeClr val="lt2"/>
              </a:solidFill>
              <a:latin typeface="Arial" panose="020B0604020202020204" pitchFamily="34" charset="0"/>
              <a:cs typeface="Arial" panose="020B0604020202020204" pitchFamily="34" charset="0"/>
            </a:endParaRPr>
          </a:p>
          <a:p>
            <a:pPr marL="269999" lvl="0" indent="-256199" algn="l" rtl="0">
              <a:spcBef>
                <a:spcPts val="0"/>
              </a:spcBef>
              <a:spcAft>
                <a:spcPts val="0"/>
              </a:spcAft>
              <a:buClr>
                <a:schemeClr val="lt2"/>
              </a:buClr>
              <a:buSzPts val="1200"/>
              <a:buChar char="-"/>
            </a:pPr>
            <a:r>
              <a:rPr lang="es-ES" sz="1400" dirty="0" err="1">
                <a:solidFill>
                  <a:schemeClr val="lt2"/>
                </a:solidFill>
                <a:latin typeface="Arial" panose="020B0604020202020204" pitchFamily="34" charset="0"/>
                <a:cs typeface="Arial" panose="020B0604020202020204" pitchFamily="34" charset="0"/>
              </a:rPr>
              <a:t>Engage</a:t>
            </a:r>
            <a:r>
              <a:rPr lang="es-ES" sz="1400" dirty="0">
                <a:solidFill>
                  <a:schemeClr val="lt2"/>
                </a:solidFill>
                <a:latin typeface="Arial" panose="020B0604020202020204" pitchFamily="34" charset="0"/>
                <a:cs typeface="Arial" panose="020B0604020202020204" pitchFamily="34" charset="0"/>
              </a:rPr>
              <a:t> in </a:t>
            </a:r>
            <a:r>
              <a:rPr lang="es-ES" sz="1400" dirty="0" err="1">
                <a:solidFill>
                  <a:schemeClr val="lt2"/>
                </a:solidFill>
                <a:latin typeface="Arial" panose="020B0604020202020204" pitchFamily="34" charset="0"/>
                <a:cs typeface="Arial" panose="020B0604020202020204" pitchFamily="34" charset="0"/>
              </a:rPr>
              <a:t>tool</a:t>
            </a:r>
            <a:r>
              <a:rPr lang="es-ES" sz="1400" dirty="0">
                <a:solidFill>
                  <a:schemeClr val="lt2"/>
                </a:solidFill>
                <a:latin typeface="Arial" panose="020B0604020202020204" pitchFamily="34" charset="0"/>
                <a:cs typeface="Arial" panose="020B0604020202020204" pitchFamily="34" charset="0"/>
              </a:rPr>
              <a:t> </a:t>
            </a:r>
            <a:r>
              <a:rPr lang="es-ES" sz="1400" dirty="0" err="1">
                <a:solidFill>
                  <a:schemeClr val="lt2"/>
                </a:solidFill>
                <a:latin typeface="Arial" panose="020B0604020202020204" pitchFamily="34" charset="0"/>
                <a:cs typeface="Arial" panose="020B0604020202020204" pitchFamily="34" charset="0"/>
              </a:rPr>
              <a:t>testing</a:t>
            </a:r>
            <a:endParaRPr sz="1400" dirty="0">
              <a:solidFill>
                <a:schemeClr val="lt2"/>
              </a:solidFill>
              <a:latin typeface="Arial" panose="020B0604020202020204" pitchFamily="34" charset="0"/>
              <a:cs typeface="Arial" panose="020B0604020202020204" pitchFamily="34" charset="0"/>
            </a:endParaRPr>
          </a:p>
        </p:txBody>
      </p:sp>
      <p:pic>
        <p:nvPicPr>
          <p:cNvPr id="2" name="Google Shape;71;p2">
            <a:extLst>
              <a:ext uri="{FF2B5EF4-FFF2-40B4-BE49-F238E27FC236}">
                <a16:creationId xmlns:a16="http://schemas.microsoft.com/office/drawing/2014/main" id="{978A9C30-0C23-228A-64E3-A1B209484DAC}"/>
              </a:ext>
            </a:extLst>
          </p:cNvPr>
          <p:cNvPicPr preferRelativeResize="0"/>
          <p:nvPr/>
        </p:nvPicPr>
        <p:blipFill>
          <a:blip r:embed="rId2">
            <a:alphaModFix/>
          </a:blip>
          <a:stretch>
            <a:fillRect/>
          </a:stretch>
        </p:blipFill>
        <p:spPr>
          <a:xfrm>
            <a:off x="7918188" y="1158926"/>
            <a:ext cx="2961642" cy="1504178"/>
          </a:xfrm>
          <a:prstGeom prst="rect">
            <a:avLst/>
          </a:prstGeom>
          <a:noFill/>
          <a:ln>
            <a:noFill/>
          </a:ln>
          <a:effectLst>
            <a:outerShdw blurRad="57150" dist="19050" dir="5400000" algn="bl" rotWithShape="0">
              <a:srgbClr val="000000">
                <a:alpha val="50000"/>
              </a:srgbClr>
            </a:outerShdw>
          </a:effectLst>
        </p:spPr>
      </p:pic>
      <p:pic>
        <p:nvPicPr>
          <p:cNvPr id="6" name="Google Shape;72;p2">
            <a:extLst>
              <a:ext uri="{FF2B5EF4-FFF2-40B4-BE49-F238E27FC236}">
                <a16:creationId xmlns:a16="http://schemas.microsoft.com/office/drawing/2014/main" id="{45DE8ECB-9ADB-5216-B756-656E8F70EF3E}"/>
              </a:ext>
            </a:extLst>
          </p:cNvPr>
          <p:cNvPicPr preferRelativeResize="0"/>
          <p:nvPr/>
        </p:nvPicPr>
        <p:blipFill>
          <a:blip r:embed="rId3">
            <a:alphaModFix/>
          </a:blip>
          <a:stretch>
            <a:fillRect/>
          </a:stretch>
        </p:blipFill>
        <p:spPr>
          <a:xfrm>
            <a:off x="8361680" y="2038195"/>
            <a:ext cx="1402875" cy="1690334"/>
          </a:xfrm>
          <a:prstGeom prst="rect">
            <a:avLst/>
          </a:prstGeom>
          <a:noFill/>
          <a:ln>
            <a:noFill/>
          </a:ln>
          <a:effectLst>
            <a:outerShdw blurRad="57150" dist="19050" dir="5400000" algn="bl" rotWithShape="0">
              <a:srgbClr val="000000">
                <a:alpha val="50000"/>
              </a:srgbClr>
            </a:outerShdw>
          </a:effectLst>
        </p:spPr>
      </p:pic>
      <p:pic>
        <p:nvPicPr>
          <p:cNvPr id="7" name="Google Shape;73;p2">
            <a:extLst>
              <a:ext uri="{FF2B5EF4-FFF2-40B4-BE49-F238E27FC236}">
                <a16:creationId xmlns:a16="http://schemas.microsoft.com/office/drawing/2014/main" id="{305A20CF-93DE-A513-A766-50B0D5CC43EF}"/>
              </a:ext>
            </a:extLst>
          </p:cNvPr>
          <p:cNvPicPr preferRelativeResize="0"/>
          <p:nvPr/>
        </p:nvPicPr>
        <p:blipFill>
          <a:blip r:embed="rId4">
            <a:alphaModFix/>
          </a:blip>
          <a:stretch>
            <a:fillRect/>
          </a:stretch>
        </p:blipFill>
        <p:spPr>
          <a:xfrm>
            <a:off x="9685097" y="1507955"/>
            <a:ext cx="2090174" cy="1967010"/>
          </a:xfrm>
          <a:prstGeom prst="rect">
            <a:avLst/>
          </a:prstGeom>
          <a:noFill/>
          <a:ln>
            <a:noFill/>
          </a:ln>
          <a:effectLst>
            <a:outerShdw blurRad="57150" dist="19050" dir="5400000" algn="bl" rotWithShape="0">
              <a:srgbClr val="000000">
                <a:alpha val="50000"/>
              </a:srgbClr>
            </a:outerShdw>
          </a:effectLst>
        </p:spPr>
      </p:pic>
      <p:pic>
        <p:nvPicPr>
          <p:cNvPr id="11" name="Google Shape;74;p2">
            <a:extLst>
              <a:ext uri="{FF2B5EF4-FFF2-40B4-BE49-F238E27FC236}">
                <a16:creationId xmlns:a16="http://schemas.microsoft.com/office/drawing/2014/main" id="{B8BDCC09-2F5C-8DC4-8E2D-14A35F5A555A}"/>
              </a:ext>
            </a:extLst>
          </p:cNvPr>
          <p:cNvPicPr preferRelativeResize="0"/>
          <p:nvPr/>
        </p:nvPicPr>
        <p:blipFill>
          <a:blip r:embed="rId5">
            <a:alphaModFix/>
          </a:blip>
          <a:stretch>
            <a:fillRect/>
          </a:stretch>
        </p:blipFill>
        <p:spPr>
          <a:xfrm>
            <a:off x="9359309" y="2506810"/>
            <a:ext cx="1520521" cy="1603879"/>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393391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0303F-CBC2-CBAB-BA6C-C86414BD6B8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CC0AED-7D40-0D5F-576F-69FB393E0FA5}"/>
              </a:ext>
            </a:extLst>
          </p:cNvPr>
          <p:cNvSpPr>
            <a:spLocks noGrp="1"/>
          </p:cNvSpPr>
          <p:nvPr>
            <p:ph type="sldNum" sz="quarter" idx="12"/>
          </p:nvPr>
        </p:nvSpPr>
        <p:spPr/>
        <p:txBody>
          <a:bodyPr/>
          <a:lstStyle/>
          <a:p>
            <a:fld id="{FD56064D-2103-4EB8-B936-28D9B50A58DD}" type="slidenum">
              <a:rPr lang="en-US" smtClean="0"/>
              <a:pPr/>
              <a:t>7</a:t>
            </a:fld>
            <a:endParaRPr lang="en-US" dirty="0"/>
          </a:p>
        </p:txBody>
      </p:sp>
      <p:sp>
        <p:nvSpPr>
          <p:cNvPr id="5" name="Title 4">
            <a:extLst>
              <a:ext uri="{FF2B5EF4-FFF2-40B4-BE49-F238E27FC236}">
                <a16:creationId xmlns:a16="http://schemas.microsoft.com/office/drawing/2014/main" id="{076D16EC-DCC4-E408-0B22-46C080F7E4EA}"/>
              </a:ext>
            </a:extLst>
          </p:cNvPr>
          <p:cNvSpPr>
            <a:spLocks noGrp="1"/>
          </p:cNvSpPr>
          <p:nvPr>
            <p:ph type="title"/>
          </p:nvPr>
        </p:nvSpPr>
        <p:spPr/>
        <p:txBody>
          <a:bodyPr/>
          <a:lstStyle/>
          <a:p>
            <a:r>
              <a:rPr lang="en-GB" dirty="0"/>
              <a:t>Policy advocacy</a:t>
            </a:r>
          </a:p>
        </p:txBody>
      </p:sp>
      <p:sp>
        <p:nvSpPr>
          <p:cNvPr id="4" name="Google Shape;70;p2">
            <a:extLst>
              <a:ext uri="{FF2B5EF4-FFF2-40B4-BE49-F238E27FC236}">
                <a16:creationId xmlns:a16="http://schemas.microsoft.com/office/drawing/2014/main" id="{B36F374B-2DAA-2D4E-950B-0B8EDDEE01FA}"/>
              </a:ext>
            </a:extLst>
          </p:cNvPr>
          <p:cNvSpPr/>
          <p:nvPr/>
        </p:nvSpPr>
        <p:spPr>
          <a:xfrm>
            <a:off x="614873" y="1822300"/>
            <a:ext cx="10947208" cy="3213399"/>
          </a:xfrm>
          <a:prstGeom prst="roundRect">
            <a:avLst>
              <a:gd name="adj" fmla="val 1666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dirty="0">
              <a:solidFill>
                <a:schemeClr val="lt2"/>
              </a:solidFill>
              <a:latin typeface="Arial" panose="020B0604020202020204" pitchFamily="34" charset="0"/>
              <a:cs typeface="Arial" panose="020B0604020202020204" pitchFamily="34" charset="0"/>
            </a:endParaRPr>
          </a:p>
          <a:p>
            <a:pPr algn="just">
              <a:defRPr/>
            </a:pPr>
            <a:r>
              <a:rPr lang="en-US" sz="2000" dirty="0">
                <a:solidFill>
                  <a:schemeClr val="bg2"/>
                </a:solidFill>
                <a:latin typeface="Arial" panose="020B0604020202020204" pitchFamily="34" charset="0"/>
                <a:cs typeface="Arial" panose="020B0604020202020204" pitchFamily="34" charset="0"/>
              </a:rPr>
              <a:t>UPRISE will generate </a:t>
            </a:r>
            <a:r>
              <a:rPr lang="en-US" sz="2000" b="1" dirty="0">
                <a:solidFill>
                  <a:schemeClr val="bg2"/>
                </a:solidFill>
                <a:latin typeface="Arial" panose="020B0604020202020204" pitchFamily="34" charset="0"/>
                <a:cs typeface="Arial" panose="020B0604020202020204" pitchFamily="34" charset="0"/>
              </a:rPr>
              <a:t>robust scientific evidence</a:t>
            </a:r>
            <a:r>
              <a:rPr lang="en-US" sz="2000" dirty="0">
                <a:solidFill>
                  <a:schemeClr val="bg2"/>
                </a:solidFill>
                <a:latin typeface="Arial" panose="020B0604020202020204" pitchFamily="34" charset="0"/>
                <a:cs typeface="Arial" panose="020B0604020202020204" pitchFamily="34" charset="0"/>
              </a:rPr>
              <a:t> to support the </a:t>
            </a:r>
            <a:r>
              <a:rPr lang="en-US" sz="2000" b="1" dirty="0">
                <a:solidFill>
                  <a:schemeClr val="bg2"/>
                </a:solidFill>
                <a:latin typeface="Arial" panose="020B0604020202020204" pitchFamily="34" charset="0"/>
                <a:cs typeface="Arial" panose="020B0604020202020204" pitchFamily="34" charset="0"/>
              </a:rPr>
              <a:t>establishment of limit values for safe exposure</a:t>
            </a:r>
            <a:r>
              <a:rPr lang="en-US" sz="2000" dirty="0">
                <a:solidFill>
                  <a:schemeClr val="bg2"/>
                </a:solidFill>
                <a:latin typeface="Arial" panose="020B0604020202020204" pitchFamily="34" charset="0"/>
                <a:cs typeface="Arial" panose="020B0604020202020204" pitchFamily="34" charset="0"/>
              </a:rPr>
              <a:t> to the targeted pollutants, thereby </a:t>
            </a:r>
            <a:r>
              <a:rPr lang="en-US" sz="2000" b="1" dirty="0">
                <a:solidFill>
                  <a:schemeClr val="bg2"/>
                </a:solidFill>
                <a:latin typeface="Arial" panose="020B0604020202020204" pitchFamily="34" charset="0"/>
                <a:cs typeface="Arial" panose="020B0604020202020204" pitchFamily="34" charset="0"/>
              </a:rPr>
              <a:t>informing future EU-level directives and national regulatory frameworks</a:t>
            </a:r>
            <a:r>
              <a:rPr lang="en-US" sz="2000" dirty="0">
                <a:solidFill>
                  <a:schemeClr val="bg2"/>
                </a:solidFill>
                <a:latin typeface="Arial" panose="020B0604020202020204" pitchFamily="34" charset="0"/>
                <a:cs typeface="Arial" panose="020B0604020202020204" pitchFamily="34" charset="0"/>
              </a:rPr>
              <a:t> to better protect public health.</a:t>
            </a:r>
          </a:p>
          <a:p>
            <a:pPr algn="just">
              <a:defRPr/>
            </a:pPr>
            <a:endParaRPr lang="es-CO" sz="2000" dirty="0">
              <a:solidFill>
                <a:schemeClr val="bg2"/>
              </a:solidFill>
              <a:latin typeface="Arial" panose="020B0604020202020204" pitchFamily="34" charset="0"/>
              <a:ea typeface="Open Sans Light" panose="020B0306030504020204" pitchFamily="34" charset="0"/>
              <a:cs typeface="Arial" panose="020B0604020202020204" pitchFamily="34" charset="0"/>
            </a:endParaRPr>
          </a:p>
          <a:p>
            <a:pPr algn="just">
              <a:defRPr/>
            </a:pPr>
            <a:r>
              <a:rPr lang="en-US" sz="2000" dirty="0">
                <a:solidFill>
                  <a:schemeClr val="bg2"/>
                </a:solidFill>
                <a:latin typeface="Arial" panose="020B0604020202020204" pitchFamily="34" charset="0"/>
                <a:cs typeface="Arial" panose="020B0604020202020204" pitchFamily="34" charset="0"/>
              </a:rPr>
              <a:t>By employing </a:t>
            </a:r>
            <a:r>
              <a:rPr lang="en-US" sz="2000" b="1" dirty="0">
                <a:solidFill>
                  <a:schemeClr val="bg2"/>
                </a:solidFill>
                <a:latin typeface="Arial" panose="020B0604020202020204" pitchFamily="34" charset="0"/>
                <a:cs typeface="Arial" panose="020B0604020202020204" pitchFamily="34" charset="0"/>
              </a:rPr>
              <a:t>advanced air quality models</a:t>
            </a:r>
            <a:r>
              <a:rPr lang="en-US" sz="2000" dirty="0">
                <a:solidFill>
                  <a:schemeClr val="bg2"/>
                </a:solidFill>
                <a:latin typeface="Arial" panose="020B0604020202020204" pitchFamily="34" charset="0"/>
                <a:cs typeface="Arial" panose="020B0604020202020204" pitchFamily="34" charset="0"/>
              </a:rPr>
              <a:t> to accurately identify emission sources, UPRISE will provide actionable insights to guide </a:t>
            </a:r>
            <a:r>
              <a:rPr lang="en-US" sz="2000" b="1" dirty="0">
                <a:solidFill>
                  <a:schemeClr val="bg2"/>
                </a:solidFill>
                <a:latin typeface="Arial" panose="020B0604020202020204" pitchFamily="34" charset="0"/>
                <a:cs typeface="Arial" panose="020B0604020202020204" pitchFamily="34" charset="0"/>
              </a:rPr>
              <a:t>policy measures focused on emission reduction and pollutant concentration mitigation</a:t>
            </a:r>
            <a:r>
              <a:rPr lang="en-US" sz="2000" dirty="0">
                <a:solidFill>
                  <a:schemeClr val="bg2"/>
                </a:solidFill>
                <a:latin typeface="Arial" panose="020B0604020202020204" pitchFamily="34" charset="0"/>
                <a:cs typeface="Arial" panose="020B0604020202020204" pitchFamily="34" charset="0"/>
              </a:rPr>
              <a:t>, ultimately contributing to lower population exposure and reduced health </a:t>
            </a:r>
            <a:r>
              <a:rPr lang="en-US" sz="1400" dirty="0">
                <a:latin typeface="Arial" panose="020B0604020202020204" pitchFamily="34" charset="0"/>
                <a:cs typeface="Arial" panose="020B0604020202020204" pitchFamily="34" charset="0"/>
              </a:rPr>
              <a:t>risks.</a:t>
            </a:r>
          </a:p>
        </p:txBody>
      </p:sp>
    </p:spTree>
    <p:extLst>
      <p:ext uri="{BB962C8B-B14F-4D97-AF65-F5344CB8AC3E}">
        <p14:creationId xmlns:p14="http://schemas.microsoft.com/office/powerpoint/2010/main" val="83779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82B31-B928-1FC6-BA35-E320CEDC164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BE9DD-99B4-4C68-63D8-DDF605BEC00E}"/>
              </a:ext>
            </a:extLst>
          </p:cNvPr>
          <p:cNvSpPr>
            <a:spLocks noGrp="1"/>
          </p:cNvSpPr>
          <p:nvPr>
            <p:ph type="sldNum" sz="quarter" idx="12"/>
          </p:nvPr>
        </p:nvSpPr>
        <p:spPr/>
        <p:txBody>
          <a:bodyPr/>
          <a:lstStyle/>
          <a:p>
            <a:fld id="{FD56064D-2103-4EB8-B936-28D9B50A58DD}" type="slidenum">
              <a:rPr lang="en-US" smtClean="0"/>
              <a:pPr/>
              <a:t>8</a:t>
            </a:fld>
            <a:endParaRPr lang="en-US" dirty="0"/>
          </a:p>
        </p:txBody>
      </p:sp>
      <p:sp>
        <p:nvSpPr>
          <p:cNvPr id="8" name="CuadroTexto 7">
            <a:extLst>
              <a:ext uri="{FF2B5EF4-FFF2-40B4-BE49-F238E27FC236}">
                <a16:creationId xmlns:a16="http://schemas.microsoft.com/office/drawing/2014/main" id="{A21ABF4B-D656-5ED3-29D9-ABDFE27B7575}"/>
              </a:ext>
            </a:extLst>
          </p:cNvPr>
          <p:cNvSpPr txBox="1"/>
          <p:nvPr/>
        </p:nvSpPr>
        <p:spPr>
          <a:xfrm>
            <a:off x="4482822" y="3477137"/>
            <a:ext cx="3577590" cy="369332"/>
          </a:xfrm>
          <a:prstGeom prst="rect">
            <a:avLst/>
          </a:prstGeom>
          <a:noFill/>
        </p:spPr>
        <p:txBody>
          <a:bodyPr wrap="square">
            <a:spAutoFit/>
          </a:bodyPr>
          <a:lstStyle/>
          <a:p>
            <a:r>
              <a:rPr lang="es-ES" dirty="0"/>
              <a:t>https://www.uprise-horizon.eu/</a:t>
            </a:r>
          </a:p>
        </p:txBody>
      </p:sp>
      <p:pic>
        <p:nvPicPr>
          <p:cNvPr id="4" name="Imagen 4">
            <a:extLst>
              <a:ext uri="{FF2B5EF4-FFF2-40B4-BE49-F238E27FC236}">
                <a16:creationId xmlns:a16="http://schemas.microsoft.com/office/drawing/2014/main" id="{66F61DA5-B851-3903-A88F-1363B9972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062" y="2260088"/>
            <a:ext cx="38163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936794"/>
      </p:ext>
    </p:extLst>
  </p:cSld>
  <p:clrMapOvr>
    <a:masterClrMapping/>
  </p:clrMapOvr>
</p:sld>
</file>

<file path=ppt/theme/theme1.xml><?xml version="1.0" encoding="utf-8"?>
<a:theme xmlns:a="http://schemas.openxmlformats.org/drawingml/2006/main" name="EHN Master">
  <a:themeElements>
    <a:clrScheme name="EHN">
      <a:dk1>
        <a:srgbClr val="3A55B4"/>
      </a:dk1>
      <a:lt1>
        <a:srgbClr val="81DE76"/>
      </a:lt1>
      <a:dk2>
        <a:srgbClr val="000000"/>
      </a:dk2>
      <a:lt2>
        <a:srgbClr val="FFFFFF"/>
      </a:lt2>
      <a:accent1>
        <a:srgbClr val="3A55B4"/>
      </a:accent1>
      <a:accent2>
        <a:srgbClr val="CCFF8C"/>
      </a:accent2>
      <a:accent3>
        <a:srgbClr val="6CADDF"/>
      </a:accent3>
      <a:accent4>
        <a:srgbClr val="8CD9FF"/>
      </a:accent4>
      <a:accent5>
        <a:srgbClr val="FFB800"/>
      </a:accent5>
      <a:accent6>
        <a:srgbClr val="6CADDF"/>
      </a:accent6>
      <a:hlink>
        <a:srgbClr val="3A55B4"/>
      </a:hlink>
      <a:folHlink>
        <a:srgbClr val="81DE76"/>
      </a:folHlink>
    </a:clrScheme>
    <a:fontScheme name="MyPa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51066ff-00b8-48e7-9c75-f4fcdf7b3762" xsi:nil="true"/>
    <lcf76f155ced4ddcb4097134ff3c332f xmlns="46f37284-56db-48b7-8cc0-bfe12b90e95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08B686C929644C9E8321D406164F8A" ma:contentTypeVersion="12" ma:contentTypeDescription="Create a new document." ma:contentTypeScope="" ma:versionID="5d39a64b6ae4200539defdf90ab9c691">
  <xsd:schema xmlns:xsd="http://www.w3.org/2001/XMLSchema" xmlns:xs="http://www.w3.org/2001/XMLSchema" xmlns:p="http://schemas.microsoft.com/office/2006/metadata/properties" xmlns:ns2="46f37284-56db-48b7-8cc0-bfe12b90e953" xmlns:ns3="c51066ff-00b8-48e7-9c75-f4fcdf7b3762" targetNamespace="http://schemas.microsoft.com/office/2006/metadata/properties" ma:root="true" ma:fieldsID="4bc71470ccd0b85c2740bf27bf439d6f" ns2:_="" ns3:_="">
    <xsd:import namespace="46f37284-56db-48b7-8cc0-bfe12b90e953"/>
    <xsd:import namespace="c51066ff-00b8-48e7-9c75-f4fcdf7b37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37284-56db-48b7-8cc0-bfe12b90e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b6fc0cd-01fe-45a4-a6f7-42bcc5426b5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1066ff-00b8-48e7-9c75-f4fcdf7b37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8f2ff7-a389-4227-b905-daf85a12a2c1}" ma:internalName="TaxCatchAll" ma:showField="CatchAllData" ma:web="c51066ff-00b8-48e7-9c75-f4fcdf7b37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42AFFF-C96F-4C05-9045-3240A5329ECA}">
  <ds:schemaRefs>
    <ds:schemaRef ds:uri="http://purl.org/dc/terms/"/>
    <ds:schemaRef ds:uri="2c6f2425-eb7e-46d9-be3b-5a0d7e742301"/>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5eaca969-dc3c-4004-9efa-364093caf362"/>
    <ds:schemaRef ds:uri="http://www.w3.org/XML/1998/namespace"/>
    <ds:schemaRef ds:uri="http://purl.org/dc/dcmitype/"/>
    <ds:schemaRef ds:uri="c51066ff-00b8-48e7-9c75-f4fcdf7b3762"/>
    <ds:schemaRef ds:uri="46f37284-56db-48b7-8cc0-bfe12b90e953"/>
  </ds:schemaRefs>
</ds:datastoreItem>
</file>

<file path=customXml/itemProps2.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3.xml><?xml version="1.0" encoding="utf-8"?>
<ds:datastoreItem xmlns:ds="http://schemas.openxmlformats.org/officeDocument/2006/customXml" ds:itemID="{D4C959D5-7D9F-470D-8BFE-9426B35DA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f37284-56db-48b7-8cc0-bfe12b90e953"/>
    <ds:schemaRef ds:uri="c51066ff-00b8-48e7-9c75-f4fcdf7b37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9440</TotalTime>
  <Words>591</Words>
  <Application>Microsoft Office PowerPoint</Application>
  <PresentationFormat>Panorámica</PresentationFormat>
  <Paragraphs>89</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Source Sans Pro</vt:lpstr>
      <vt:lpstr>Corbel</vt:lpstr>
      <vt:lpstr>Arial</vt:lpstr>
      <vt:lpstr>Calibri</vt:lpstr>
      <vt:lpstr>EHN Master</vt:lpstr>
      <vt:lpstr>UPRISE Unravelling ultrafine particulate matter and micro nano plastic’s mechanisms of impact on fetal health</vt:lpstr>
      <vt:lpstr>Scientific challenge and context</vt:lpstr>
      <vt:lpstr>Scientific approach</vt:lpstr>
      <vt:lpstr>Biological studies and identification of mechanisms of action</vt:lpstr>
      <vt:lpstr>Biological studies and identification of mechanisms of action</vt:lpstr>
      <vt:lpstr>Expected political and societal impact</vt:lpstr>
      <vt:lpstr>Policy advocacy</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EHN_PowerPoint_template</dc:title>
  <dc:creator>accelCH</dc:creator>
  <cp:lastModifiedBy>IMELDA ONTORIA OVIEDO</cp:lastModifiedBy>
  <cp:revision>15</cp:revision>
  <dcterms:created xsi:type="dcterms:W3CDTF">2022-02-02T12:00:59Z</dcterms:created>
  <dcterms:modified xsi:type="dcterms:W3CDTF">2025-09-24T08:47:18Z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0x010100D108B686C929644C9E8321D406164F8A</vt:lpwstr>
  </property>
  <property fmtid="{D5CDD505-2E9C-101B-9397-08002B2CF9AE}" pid="3" name="MediaServiceImageTags">
    <vt:lpwstr/>
  </property>
  <property fmtid="{D5CDD505-2E9C-101B-9397-08002B2CF9AE}" pid="4" name="_dlc_DocIdItemGuid">
    <vt:lpwstr>fae481c9-02a9-4873-aefe-544cc801a3d2</vt:lpwstr>
  </property>
  <property fmtid="{D5CDD505-2E9C-101B-9397-08002B2CF9AE}" pid="5" name="MSIP_Label_78a14c0d-58c1-4c83-9734-15a8c9bb140a_Enabled">
    <vt:lpwstr>true</vt:lpwstr>
  </property>
  <property fmtid="{D5CDD505-2E9C-101B-9397-08002B2CF9AE}" pid="6" name="MSIP_Label_78a14c0d-58c1-4c83-9734-15a8c9bb140a_SetDate">
    <vt:lpwstr>2025-09-22T06:36:40Z</vt:lpwstr>
  </property>
  <property fmtid="{D5CDD505-2E9C-101B-9397-08002B2CF9AE}" pid="7" name="MSIP_Label_78a14c0d-58c1-4c83-9734-15a8c9bb140a_Method">
    <vt:lpwstr>Standard</vt:lpwstr>
  </property>
  <property fmtid="{D5CDD505-2E9C-101B-9397-08002B2CF9AE}" pid="8" name="MSIP_Label_78a14c0d-58c1-4c83-9734-15a8c9bb140a_Name">
    <vt:lpwstr>defa4170-0d19-0005-0004-bc88714345d2</vt:lpwstr>
  </property>
  <property fmtid="{D5CDD505-2E9C-101B-9397-08002B2CF9AE}" pid="9" name="MSIP_Label_78a14c0d-58c1-4c83-9734-15a8c9bb140a_SiteId">
    <vt:lpwstr>f4101dab-25da-4570-8c11-a3eee5d04def</vt:lpwstr>
  </property>
  <property fmtid="{D5CDD505-2E9C-101B-9397-08002B2CF9AE}" pid="10" name="MSIP_Label_78a14c0d-58c1-4c83-9734-15a8c9bb140a_ActionId">
    <vt:lpwstr>66f07aeb-58c3-40b7-beb3-781862e53f04</vt:lpwstr>
  </property>
  <property fmtid="{D5CDD505-2E9C-101B-9397-08002B2CF9AE}" pid="11" name="MSIP_Label_78a14c0d-58c1-4c83-9734-15a8c9bb140a_ContentBits">
    <vt:lpwstr>0</vt:lpwstr>
  </property>
  <property fmtid="{D5CDD505-2E9C-101B-9397-08002B2CF9AE}" pid="12" name="MSIP_Label_78a14c0d-58c1-4c83-9734-15a8c9bb140a_Tag">
    <vt:lpwstr>10, 3, 0, 1</vt:lpwstr>
  </property>
</Properties>
</file>