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6" r:id="rId4"/>
  </p:sldMasterIdLst>
  <p:notesMasterIdLst>
    <p:notesMasterId r:id="rId19"/>
  </p:notesMasterIdLst>
  <p:handoutMasterIdLst>
    <p:handoutMasterId r:id="rId20"/>
  </p:handoutMasterIdLst>
  <p:sldIdLst>
    <p:sldId id="258" r:id="rId5"/>
    <p:sldId id="261" r:id="rId6"/>
    <p:sldId id="274" r:id="rId7"/>
    <p:sldId id="273" r:id="rId8"/>
    <p:sldId id="279" r:id="rId9"/>
    <p:sldId id="280" r:id="rId10"/>
    <p:sldId id="265" r:id="rId11"/>
    <p:sldId id="282" r:id="rId12"/>
    <p:sldId id="283" r:id="rId13"/>
    <p:sldId id="284" r:id="rId14"/>
    <p:sldId id="285" r:id="rId15"/>
    <p:sldId id="266" r:id="rId16"/>
    <p:sldId id="267" r:id="rId17"/>
    <p:sldId id="286" r:id="rId18"/>
  </p:sldIdLst>
  <p:sldSz cx="12192000" cy="6858000"/>
  <p:notesSz cx="6858000" cy="9144000"/>
  <p:embeddedFontLst>
    <p:embeddedFont>
      <p:font typeface="Calibri" panose="020F050202020403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18" userDrawn="1">
          <p15:clr>
            <a:srgbClr val="A4A3A4"/>
          </p15:clr>
        </p15:guide>
        <p15:guide id="2" pos="572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AF1A02-0C87-DE67-FF76-772319B2F504}" name="Jayne Evans" initials="JE" userId="S::jayne.evans@betatechnology.co.uk::3112ade6-904d-427d-b8bd-0978f514cca8" providerId="AD"/>
  <p188:author id="{09120A36-288B-878F-D130-EEB6861466DC}" name="Claire Webster" initials="CW" userId="S::Claire.Webster@betatechnology.co.uk::cdeec41f-b3bf-4f41-894a-70741ab6771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5138"/>
    <a:srgbClr val="D9FC99"/>
    <a:srgbClr val="8D46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E28D6F-A12B-4CA1-98C7-8C35D57C2A15}" v="1" dt="2025-09-19T16:12:17.685"/>
    <p1510:client id="{14EADC05-8516-4B26-9955-B44374EF1AD5}" v="40" dt="2025-09-19T16:32:35.793"/>
  </p1510:revLst>
</p1510:revInfo>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12"/>
    <p:restoredTop sz="94674"/>
  </p:normalViewPr>
  <p:slideViewPr>
    <p:cSldViewPr snapToGrid="0">
      <p:cViewPr varScale="1">
        <p:scale>
          <a:sx n="124" d="100"/>
          <a:sy n="124" d="100"/>
        </p:scale>
        <p:origin x="368" y="168"/>
      </p:cViewPr>
      <p:guideLst>
        <p:guide orient="horz" pos="618"/>
        <p:guide pos="572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Webster" userId="cdeec41f-b3bf-4f41-894a-70741ab6771a" providerId="ADAL" clId="{ED612979-E394-4E2F-8BFF-5C04EBAB84EE}"/>
    <pc:docChg chg="undo custSel addSld delSld modSld">
      <pc:chgData name="Claire Webster" userId="cdeec41f-b3bf-4f41-894a-70741ab6771a" providerId="ADAL" clId="{ED612979-E394-4E2F-8BFF-5C04EBAB84EE}" dt="2025-09-19T16:18:25.270" v="641" actId="1036"/>
      <pc:docMkLst>
        <pc:docMk/>
      </pc:docMkLst>
      <pc:sldChg chg="modSp mod">
        <pc:chgData name="Claire Webster" userId="cdeec41f-b3bf-4f41-894a-70741ab6771a" providerId="ADAL" clId="{ED612979-E394-4E2F-8BFF-5C04EBAB84EE}" dt="2025-09-19T13:34:01.108" v="30" actId="1076"/>
        <pc:sldMkLst>
          <pc:docMk/>
          <pc:sldMk cId="3013068127" sldId="258"/>
        </pc:sldMkLst>
        <pc:spChg chg="mod">
          <ac:chgData name="Claire Webster" userId="cdeec41f-b3bf-4f41-894a-70741ab6771a" providerId="ADAL" clId="{ED612979-E394-4E2F-8BFF-5C04EBAB84EE}" dt="2025-09-19T13:34:01.108" v="30" actId="1076"/>
          <ac:spMkLst>
            <pc:docMk/>
            <pc:sldMk cId="3013068127" sldId="258"/>
            <ac:spMk id="10" creationId="{0034D70A-1015-6366-74EF-DB74928E32E6}"/>
          </ac:spMkLst>
        </pc:spChg>
      </pc:sldChg>
      <pc:sldChg chg="modSp mod">
        <pc:chgData name="Claire Webster" userId="cdeec41f-b3bf-4f41-894a-70741ab6771a" providerId="ADAL" clId="{ED612979-E394-4E2F-8BFF-5C04EBAB84EE}" dt="2025-09-19T13:53:21.424" v="283" actId="20577"/>
        <pc:sldMkLst>
          <pc:docMk/>
          <pc:sldMk cId="4184653265" sldId="261"/>
        </pc:sldMkLst>
        <pc:spChg chg="mod">
          <ac:chgData name="Claire Webster" userId="cdeec41f-b3bf-4f41-894a-70741ab6771a" providerId="ADAL" clId="{ED612979-E394-4E2F-8BFF-5C04EBAB84EE}" dt="2025-09-19T13:52:16.111" v="237" actId="208"/>
          <ac:spMkLst>
            <pc:docMk/>
            <pc:sldMk cId="4184653265" sldId="261"/>
            <ac:spMk id="12" creationId="{0539BFD5-51F0-15DA-35B5-A402C993C58B}"/>
          </ac:spMkLst>
        </pc:spChg>
        <pc:spChg chg="mod">
          <ac:chgData name="Claire Webster" userId="cdeec41f-b3bf-4f41-894a-70741ab6771a" providerId="ADAL" clId="{ED612979-E394-4E2F-8BFF-5C04EBAB84EE}" dt="2025-09-19T13:53:21.424" v="283" actId="20577"/>
          <ac:spMkLst>
            <pc:docMk/>
            <pc:sldMk cId="4184653265" sldId="261"/>
            <ac:spMk id="13" creationId="{E4E80626-8F03-8B6D-513C-50D22AB604FE}"/>
          </ac:spMkLst>
        </pc:spChg>
        <pc:spChg chg="mod">
          <ac:chgData name="Claire Webster" userId="cdeec41f-b3bf-4f41-894a-70741ab6771a" providerId="ADAL" clId="{ED612979-E394-4E2F-8BFF-5C04EBAB84EE}" dt="2025-09-19T13:52:12.278" v="236" actId="208"/>
          <ac:spMkLst>
            <pc:docMk/>
            <pc:sldMk cId="4184653265" sldId="261"/>
            <ac:spMk id="14" creationId="{C39B8534-A6E8-880A-B573-4A1E1E0EE773}"/>
          </ac:spMkLst>
        </pc:spChg>
        <pc:spChg chg="mod">
          <ac:chgData name="Claire Webster" userId="cdeec41f-b3bf-4f41-894a-70741ab6771a" providerId="ADAL" clId="{ED612979-E394-4E2F-8BFF-5C04EBAB84EE}" dt="2025-09-19T13:52:21.586" v="244" actId="1035"/>
          <ac:spMkLst>
            <pc:docMk/>
            <pc:sldMk cId="4184653265" sldId="261"/>
            <ac:spMk id="15" creationId="{2A599098-23AA-CD5F-D903-6E2D7D0ECA39}"/>
          </ac:spMkLst>
        </pc:spChg>
        <pc:spChg chg="mod">
          <ac:chgData name="Claire Webster" userId="cdeec41f-b3bf-4f41-894a-70741ab6771a" providerId="ADAL" clId="{ED612979-E394-4E2F-8BFF-5C04EBAB84EE}" dt="2025-09-19T13:52:09.006" v="235" actId="208"/>
          <ac:spMkLst>
            <pc:docMk/>
            <pc:sldMk cId="4184653265" sldId="261"/>
            <ac:spMk id="16" creationId="{E726C285-3F09-136B-C7D1-FB50BB21280C}"/>
          </ac:spMkLst>
        </pc:spChg>
        <pc:spChg chg="mod">
          <ac:chgData name="Claire Webster" userId="cdeec41f-b3bf-4f41-894a-70741ab6771a" providerId="ADAL" clId="{ED612979-E394-4E2F-8BFF-5C04EBAB84EE}" dt="2025-09-19T13:31:31.919" v="6" actId="2711"/>
          <ac:spMkLst>
            <pc:docMk/>
            <pc:sldMk cId="4184653265" sldId="261"/>
            <ac:spMk id="19" creationId="{09FA7CCF-2315-12FC-75E6-D5999BEC84A8}"/>
          </ac:spMkLst>
        </pc:spChg>
      </pc:sldChg>
      <pc:sldChg chg="modSp del mod">
        <pc:chgData name="Claire Webster" userId="cdeec41f-b3bf-4f41-894a-70741ab6771a" providerId="ADAL" clId="{ED612979-E394-4E2F-8BFF-5C04EBAB84EE}" dt="2025-09-19T14:13:38.996" v="590" actId="47"/>
        <pc:sldMkLst>
          <pc:docMk/>
          <pc:sldMk cId="829936794" sldId="264"/>
        </pc:sldMkLst>
        <pc:spChg chg="mod">
          <ac:chgData name="Claire Webster" userId="cdeec41f-b3bf-4f41-894a-70741ab6771a" providerId="ADAL" clId="{ED612979-E394-4E2F-8BFF-5C04EBAB84EE}" dt="2025-09-19T13:34:15.642" v="32" actId="2711"/>
          <ac:spMkLst>
            <pc:docMk/>
            <pc:sldMk cId="829936794" sldId="264"/>
            <ac:spMk id="8" creationId="{A21ABF4B-D656-5ED3-29D9-ABDFE27B7575}"/>
          </ac:spMkLst>
        </pc:spChg>
      </pc:sldChg>
      <pc:sldChg chg="modSp mod">
        <pc:chgData name="Claire Webster" userId="cdeec41f-b3bf-4f41-894a-70741ab6771a" providerId="ADAL" clId="{ED612979-E394-4E2F-8BFF-5C04EBAB84EE}" dt="2025-09-19T13:43:02.975" v="107" actId="313"/>
        <pc:sldMkLst>
          <pc:docMk/>
          <pc:sldMk cId="1517153895" sldId="265"/>
        </pc:sldMkLst>
        <pc:spChg chg="mod">
          <ac:chgData name="Claire Webster" userId="cdeec41f-b3bf-4f41-894a-70741ab6771a" providerId="ADAL" clId="{ED612979-E394-4E2F-8BFF-5C04EBAB84EE}" dt="2025-09-19T13:43:02.975" v="107" actId="313"/>
          <ac:spMkLst>
            <pc:docMk/>
            <pc:sldMk cId="1517153895" sldId="265"/>
            <ac:spMk id="4" creationId="{ACFB6E56-768C-59FA-9BD0-393336EBE9AF}"/>
          </ac:spMkLst>
        </pc:spChg>
      </pc:sldChg>
      <pc:sldChg chg="modSp mod modCm">
        <pc:chgData name="Claire Webster" userId="cdeec41f-b3bf-4f41-894a-70741ab6771a" providerId="ADAL" clId="{ED612979-E394-4E2F-8BFF-5C04EBAB84EE}" dt="2025-09-19T16:18:25.270" v="641" actId="1036"/>
        <pc:sldMkLst>
          <pc:docMk/>
          <pc:sldMk cId="1809129036" sldId="266"/>
        </pc:sldMkLst>
        <pc:spChg chg="mod">
          <ac:chgData name="Claire Webster" userId="cdeec41f-b3bf-4f41-894a-70741ab6771a" providerId="ADAL" clId="{ED612979-E394-4E2F-8BFF-5C04EBAB84EE}" dt="2025-09-19T14:06:48.353" v="477" actId="1035"/>
          <ac:spMkLst>
            <pc:docMk/>
            <pc:sldMk cId="1809129036" sldId="266"/>
            <ac:spMk id="6" creationId="{F4999D68-38CB-2239-240A-3E671D7840F7}"/>
          </ac:spMkLst>
        </pc:spChg>
        <pc:spChg chg="mod">
          <ac:chgData name="Claire Webster" userId="cdeec41f-b3bf-4f41-894a-70741ab6771a" providerId="ADAL" clId="{ED612979-E394-4E2F-8BFF-5C04EBAB84EE}" dt="2025-09-19T14:06:48.353" v="477" actId="1035"/>
          <ac:spMkLst>
            <pc:docMk/>
            <pc:sldMk cId="1809129036" sldId="266"/>
            <ac:spMk id="8" creationId="{E3A8179E-563C-6C2C-9307-68EB2F0AC8A1}"/>
          </ac:spMkLst>
        </pc:spChg>
        <pc:spChg chg="mod">
          <ac:chgData name="Claire Webster" userId="cdeec41f-b3bf-4f41-894a-70741ab6771a" providerId="ADAL" clId="{ED612979-E394-4E2F-8BFF-5C04EBAB84EE}" dt="2025-09-19T16:18:08.690" v="629" actId="20577"/>
          <ac:spMkLst>
            <pc:docMk/>
            <pc:sldMk cId="1809129036" sldId="266"/>
            <ac:spMk id="9" creationId="{2DB7D945-A6CD-EB11-9593-906FE41DE72F}"/>
          </ac:spMkLst>
        </pc:spChg>
        <pc:spChg chg="mod">
          <ac:chgData name="Claire Webster" userId="cdeec41f-b3bf-4f41-894a-70741ab6771a" providerId="ADAL" clId="{ED612979-E394-4E2F-8BFF-5C04EBAB84EE}" dt="2025-09-19T14:06:48.353" v="477" actId="1035"/>
          <ac:spMkLst>
            <pc:docMk/>
            <pc:sldMk cId="1809129036" sldId="266"/>
            <ac:spMk id="10" creationId="{DD462F80-C369-EBF3-1F17-AC1FD412E07C}"/>
          </ac:spMkLst>
        </pc:spChg>
        <pc:spChg chg="mod">
          <ac:chgData name="Claire Webster" userId="cdeec41f-b3bf-4f41-894a-70741ab6771a" providerId="ADAL" clId="{ED612979-E394-4E2F-8BFF-5C04EBAB84EE}" dt="2025-09-19T14:06:48.353" v="477" actId="1035"/>
          <ac:spMkLst>
            <pc:docMk/>
            <pc:sldMk cId="1809129036" sldId="266"/>
            <ac:spMk id="11" creationId="{65257487-3A1F-E71F-B7B2-AC832BC7DA22}"/>
          </ac:spMkLst>
        </pc:spChg>
        <pc:spChg chg="mod">
          <ac:chgData name="Claire Webster" userId="cdeec41f-b3bf-4f41-894a-70741ab6771a" providerId="ADAL" clId="{ED612979-E394-4E2F-8BFF-5C04EBAB84EE}" dt="2025-09-19T16:18:25.270" v="641" actId="1036"/>
          <ac:spMkLst>
            <pc:docMk/>
            <pc:sldMk cId="1809129036" sldId="266"/>
            <ac:spMk id="12" creationId="{77B3DEF2-36A1-61FA-C1D2-1B21CDF4DAC5}"/>
          </ac:spMkLst>
        </pc:spChg>
        <pc:extLst>
          <p:ext xmlns:p="http://schemas.openxmlformats.org/presentationml/2006/main" uri="{D6D511B9-2390-475A-947B-AFAB55BFBCF1}">
            <pc226:cmChg xmlns:pc226="http://schemas.microsoft.com/office/powerpoint/2022/06/main/command" chg="mod">
              <pc226:chgData name="Claire Webster" userId="cdeec41f-b3bf-4f41-894a-70741ab6771a" providerId="ADAL" clId="{ED612979-E394-4E2F-8BFF-5C04EBAB84EE}" dt="2025-09-19T16:18:08.690" v="629" actId="20577"/>
              <pc2:cmMkLst xmlns:pc2="http://schemas.microsoft.com/office/powerpoint/2019/9/main/command">
                <pc:docMk/>
                <pc:sldMk cId="1809129036" sldId="266"/>
                <pc2:cmMk id="{8A514435-ED5D-4F3D-BED1-371943ADFF1E}"/>
              </pc2:cmMkLst>
            </pc226:cmChg>
          </p:ext>
        </pc:extLst>
      </pc:sldChg>
      <pc:sldChg chg="modSp mod modCm">
        <pc:chgData name="Claire Webster" userId="cdeec41f-b3bf-4f41-894a-70741ab6771a" providerId="ADAL" clId="{ED612979-E394-4E2F-8BFF-5C04EBAB84EE}" dt="2025-09-19T14:21:53.575" v="607" actId="20577"/>
        <pc:sldMkLst>
          <pc:docMk/>
          <pc:sldMk cId="837799268" sldId="267"/>
        </pc:sldMkLst>
        <pc:spChg chg="mod">
          <ac:chgData name="Claire Webster" userId="cdeec41f-b3bf-4f41-894a-70741ab6771a" providerId="ADAL" clId="{ED612979-E394-4E2F-8BFF-5C04EBAB84EE}" dt="2025-09-19T14:21:53.575" v="607" actId="20577"/>
          <ac:spMkLst>
            <pc:docMk/>
            <pc:sldMk cId="837799268" sldId="267"/>
            <ac:spMk id="4" creationId="{A1D693AC-0631-7DA3-C8D9-7EC1B1CE192A}"/>
          </ac:spMkLst>
        </pc:spChg>
        <pc:spChg chg="mod">
          <ac:chgData name="Claire Webster" userId="cdeec41f-b3bf-4f41-894a-70741ab6771a" providerId="ADAL" clId="{ED612979-E394-4E2F-8BFF-5C04EBAB84EE}" dt="2025-09-19T14:12:31.624" v="585" actId="208"/>
          <ac:spMkLst>
            <pc:docMk/>
            <pc:sldMk cId="837799268" sldId="267"/>
            <ac:spMk id="8" creationId="{1E6CE674-37BA-5FF0-512F-293126F6D85E}"/>
          </ac:spMkLst>
        </pc:spChg>
        <pc:extLst>
          <p:ext xmlns:p="http://schemas.openxmlformats.org/presentationml/2006/main" uri="{D6D511B9-2390-475A-947B-AFAB55BFBCF1}">
            <pc226:cmChg xmlns:pc226="http://schemas.microsoft.com/office/powerpoint/2022/06/main/command" chg="mod">
              <pc226:chgData name="Claire Webster" userId="cdeec41f-b3bf-4f41-894a-70741ab6771a" providerId="ADAL" clId="{ED612979-E394-4E2F-8BFF-5C04EBAB84EE}" dt="2025-09-19T14:21:53.575" v="607" actId="20577"/>
              <pc2:cmMkLst xmlns:pc2="http://schemas.microsoft.com/office/powerpoint/2019/9/main/command">
                <pc:docMk/>
                <pc:sldMk cId="837799268" sldId="267"/>
                <pc2:cmMk id="{B11A293F-7D2E-440D-B181-66594C660651}"/>
              </pc2:cmMkLst>
            </pc226:cmChg>
          </p:ext>
        </pc:extLst>
      </pc:sldChg>
      <pc:sldChg chg="modSp mod">
        <pc:chgData name="Claire Webster" userId="cdeec41f-b3bf-4f41-894a-70741ab6771a" providerId="ADAL" clId="{ED612979-E394-4E2F-8BFF-5C04EBAB84EE}" dt="2025-09-19T13:37:33.076" v="40" actId="20577"/>
        <pc:sldMkLst>
          <pc:docMk/>
          <pc:sldMk cId="891266633" sldId="273"/>
        </pc:sldMkLst>
        <pc:spChg chg="mod">
          <ac:chgData name="Claire Webster" userId="cdeec41f-b3bf-4f41-894a-70741ab6771a" providerId="ADAL" clId="{ED612979-E394-4E2F-8BFF-5C04EBAB84EE}" dt="2025-09-19T13:36:09.910" v="33" actId="1076"/>
          <ac:spMkLst>
            <pc:docMk/>
            <pc:sldMk cId="891266633" sldId="273"/>
            <ac:spMk id="9" creationId="{813B67F3-1D44-5B82-8AFE-5254FD566A47}"/>
          </ac:spMkLst>
        </pc:spChg>
        <pc:spChg chg="mod">
          <ac:chgData name="Claire Webster" userId="cdeec41f-b3bf-4f41-894a-70741ab6771a" providerId="ADAL" clId="{ED612979-E394-4E2F-8BFF-5C04EBAB84EE}" dt="2025-09-19T13:37:33.076" v="40" actId="20577"/>
          <ac:spMkLst>
            <pc:docMk/>
            <pc:sldMk cId="891266633" sldId="273"/>
            <ac:spMk id="11" creationId="{E64DF08C-AEC0-C590-635A-684A5A8CD3D8}"/>
          </ac:spMkLst>
        </pc:spChg>
        <pc:spChg chg="mod">
          <ac:chgData name="Claire Webster" userId="cdeec41f-b3bf-4f41-894a-70741ab6771a" providerId="ADAL" clId="{ED612979-E394-4E2F-8BFF-5C04EBAB84EE}" dt="2025-09-19T13:36:32.284" v="35" actId="1076"/>
          <ac:spMkLst>
            <pc:docMk/>
            <pc:sldMk cId="891266633" sldId="273"/>
            <ac:spMk id="16" creationId="{A59ACFC9-2D75-A7C3-6FF3-DE6F3DCC73FB}"/>
          </ac:spMkLst>
        </pc:spChg>
        <pc:spChg chg="mod">
          <ac:chgData name="Claire Webster" userId="cdeec41f-b3bf-4f41-894a-70741ab6771a" providerId="ADAL" clId="{ED612979-E394-4E2F-8BFF-5C04EBAB84EE}" dt="2025-09-19T13:37:13.788" v="36" actId="2711"/>
          <ac:spMkLst>
            <pc:docMk/>
            <pc:sldMk cId="891266633" sldId="273"/>
            <ac:spMk id="29" creationId="{2326BC1E-FCEC-6799-8379-AAA974D04119}"/>
          </ac:spMkLst>
        </pc:spChg>
        <pc:spChg chg="mod">
          <ac:chgData name="Claire Webster" userId="cdeec41f-b3bf-4f41-894a-70741ab6771a" providerId="ADAL" clId="{ED612979-E394-4E2F-8BFF-5C04EBAB84EE}" dt="2025-09-19T13:37:13.788" v="36" actId="2711"/>
          <ac:spMkLst>
            <pc:docMk/>
            <pc:sldMk cId="891266633" sldId="273"/>
            <ac:spMk id="30" creationId="{C2CC13A7-F319-7856-BB87-70C472B567D0}"/>
          </ac:spMkLst>
        </pc:spChg>
        <pc:spChg chg="mod">
          <ac:chgData name="Claire Webster" userId="cdeec41f-b3bf-4f41-894a-70741ab6771a" providerId="ADAL" clId="{ED612979-E394-4E2F-8BFF-5C04EBAB84EE}" dt="2025-09-19T13:37:13.788" v="36" actId="2711"/>
          <ac:spMkLst>
            <pc:docMk/>
            <pc:sldMk cId="891266633" sldId="273"/>
            <ac:spMk id="31" creationId="{B8E6205D-BC7A-C550-B712-C309F4BA4BE0}"/>
          </ac:spMkLst>
        </pc:spChg>
      </pc:sldChg>
      <pc:sldChg chg="modSp mod">
        <pc:chgData name="Claire Webster" userId="cdeec41f-b3bf-4f41-894a-70741ab6771a" providerId="ADAL" clId="{ED612979-E394-4E2F-8BFF-5C04EBAB84EE}" dt="2025-09-19T13:53:18.296" v="282" actId="20577"/>
        <pc:sldMkLst>
          <pc:docMk/>
          <pc:sldMk cId="2784177884" sldId="274"/>
        </pc:sldMkLst>
        <pc:spChg chg="mod">
          <ac:chgData name="Claire Webster" userId="cdeec41f-b3bf-4f41-894a-70741ab6771a" providerId="ADAL" clId="{ED612979-E394-4E2F-8BFF-5C04EBAB84EE}" dt="2025-09-19T13:51:26.272" v="224" actId="208"/>
          <ac:spMkLst>
            <pc:docMk/>
            <pc:sldMk cId="2784177884" sldId="274"/>
            <ac:spMk id="12" creationId="{0539BFD5-51F0-15DA-35B5-A402C993C58B}"/>
          </ac:spMkLst>
        </pc:spChg>
        <pc:spChg chg="mod">
          <ac:chgData name="Claire Webster" userId="cdeec41f-b3bf-4f41-894a-70741ab6771a" providerId="ADAL" clId="{ED612979-E394-4E2F-8BFF-5C04EBAB84EE}" dt="2025-09-19T13:53:18.296" v="282" actId="20577"/>
          <ac:spMkLst>
            <pc:docMk/>
            <pc:sldMk cId="2784177884" sldId="274"/>
            <ac:spMk id="13" creationId="{E4E80626-8F03-8B6D-513C-50D22AB604FE}"/>
          </ac:spMkLst>
        </pc:spChg>
        <pc:spChg chg="mod">
          <ac:chgData name="Claire Webster" userId="cdeec41f-b3bf-4f41-894a-70741ab6771a" providerId="ADAL" clId="{ED612979-E394-4E2F-8BFF-5C04EBAB84EE}" dt="2025-09-19T13:51:18.061" v="223" actId="208"/>
          <ac:spMkLst>
            <pc:docMk/>
            <pc:sldMk cId="2784177884" sldId="274"/>
            <ac:spMk id="14" creationId="{C39B8534-A6E8-880A-B573-4A1E1E0EE773}"/>
          </ac:spMkLst>
        </pc:spChg>
        <pc:spChg chg="mod">
          <ac:chgData name="Claire Webster" userId="cdeec41f-b3bf-4f41-894a-70741ab6771a" providerId="ADAL" clId="{ED612979-E394-4E2F-8BFF-5C04EBAB84EE}" dt="2025-09-19T13:51:36.973" v="234" actId="1035"/>
          <ac:spMkLst>
            <pc:docMk/>
            <pc:sldMk cId="2784177884" sldId="274"/>
            <ac:spMk id="15" creationId="{2A599098-23AA-CD5F-D903-6E2D7D0ECA39}"/>
          </ac:spMkLst>
        </pc:spChg>
        <pc:spChg chg="mod">
          <ac:chgData name="Claire Webster" userId="cdeec41f-b3bf-4f41-894a-70741ab6771a" providerId="ADAL" clId="{ED612979-E394-4E2F-8BFF-5C04EBAB84EE}" dt="2025-09-19T13:51:12.744" v="222" actId="208"/>
          <ac:spMkLst>
            <pc:docMk/>
            <pc:sldMk cId="2784177884" sldId="274"/>
            <ac:spMk id="16" creationId="{E726C285-3F09-136B-C7D1-FB50BB21280C}"/>
          </ac:spMkLst>
        </pc:spChg>
        <pc:spChg chg="mod">
          <ac:chgData name="Claire Webster" userId="cdeec41f-b3bf-4f41-894a-70741ab6771a" providerId="ADAL" clId="{ED612979-E394-4E2F-8BFF-5C04EBAB84EE}" dt="2025-09-19T13:31:47.641" v="20" actId="1037"/>
          <ac:spMkLst>
            <pc:docMk/>
            <pc:sldMk cId="2784177884" sldId="274"/>
            <ac:spMk id="19" creationId="{09FA7CCF-2315-12FC-75E6-D5999BEC84A8}"/>
          </ac:spMkLst>
        </pc:spChg>
        <pc:spChg chg="mod">
          <ac:chgData name="Claire Webster" userId="cdeec41f-b3bf-4f41-894a-70741ab6771a" providerId="ADAL" clId="{ED612979-E394-4E2F-8BFF-5C04EBAB84EE}" dt="2025-09-19T13:32:07.306" v="26" actId="20577"/>
          <ac:spMkLst>
            <pc:docMk/>
            <pc:sldMk cId="2784177884" sldId="274"/>
            <ac:spMk id="24" creationId="{398024A1-F4D7-A2A9-1340-8A0DDBE0CDCE}"/>
          </ac:spMkLst>
        </pc:spChg>
      </pc:sldChg>
      <pc:sldChg chg="modSp mod">
        <pc:chgData name="Claire Webster" userId="cdeec41f-b3bf-4f41-894a-70741ab6771a" providerId="ADAL" clId="{ED612979-E394-4E2F-8BFF-5C04EBAB84EE}" dt="2025-09-19T13:55:01.538" v="289" actId="208"/>
        <pc:sldMkLst>
          <pc:docMk/>
          <pc:sldMk cId="891641145" sldId="279"/>
        </pc:sldMkLst>
        <pc:spChg chg="mod">
          <ac:chgData name="Claire Webster" userId="cdeec41f-b3bf-4f41-894a-70741ab6771a" providerId="ADAL" clId="{ED612979-E394-4E2F-8BFF-5C04EBAB84EE}" dt="2025-09-19T13:38:11.644" v="45" actId="1076"/>
          <ac:spMkLst>
            <pc:docMk/>
            <pc:sldMk cId="891641145" sldId="279"/>
            <ac:spMk id="9" creationId="{813B67F3-1D44-5B82-8AFE-5254FD566A47}"/>
          </ac:spMkLst>
        </pc:spChg>
        <pc:spChg chg="mod">
          <ac:chgData name="Claire Webster" userId="cdeec41f-b3bf-4f41-894a-70741ab6771a" providerId="ADAL" clId="{ED612979-E394-4E2F-8BFF-5C04EBAB84EE}" dt="2025-09-19T13:38:41.187" v="47" actId="1036"/>
          <ac:spMkLst>
            <pc:docMk/>
            <pc:sldMk cId="891641145" sldId="279"/>
            <ac:spMk id="11" creationId="{E64DF08C-AEC0-C590-635A-684A5A8CD3D8}"/>
          </ac:spMkLst>
        </pc:spChg>
        <pc:spChg chg="mod">
          <ac:chgData name="Claire Webster" userId="cdeec41f-b3bf-4f41-894a-70741ab6771a" providerId="ADAL" clId="{ED612979-E394-4E2F-8BFF-5C04EBAB84EE}" dt="2025-09-19T13:38:58.025" v="52" actId="1038"/>
          <ac:spMkLst>
            <pc:docMk/>
            <pc:sldMk cId="891641145" sldId="279"/>
            <ac:spMk id="16" creationId="{A59ACFC9-2D75-A7C3-6FF3-DE6F3DCC73FB}"/>
          </ac:spMkLst>
        </pc:spChg>
        <pc:spChg chg="mod">
          <ac:chgData name="Claire Webster" userId="cdeec41f-b3bf-4f41-894a-70741ab6771a" providerId="ADAL" clId="{ED612979-E394-4E2F-8BFF-5C04EBAB84EE}" dt="2025-09-19T13:50:46.828" v="219" actId="1035"/>
          <ac:spMkLst>
            <pc:docMk/>
            <pc:sldMk cId="891641145" sldId="279"/>
            <ac:spMk id="18" creationId="{7262C673-BA69-EE5E-403E-9DB1FF001C9B}"/>
          </ac:spMkLst>
        </pc:spChg>
        <pc:spChg chg="mod">
          <ac:chgData name="Claire Webster" userId="cdeec41f-b3bf-4f41-894a-70741ab6771a" providerId="ADAL" clId="{ED612979-E394-4E2F-8BFF-5C04EBAB84EE}" dt="2025-09-19T13:50:53.434" v="221" actId="1036"/>
          <ac:spMkLst>
            <pc:docMk/>
            <pc:sldMk cId="891641145" sldId="279"/>
            <ac:spMk id="21" creationId="{D87CE3D5-3291-14F7-9AEE-69433E728BDF}"/>
          </ac:spMkLst>
        </pc:spChg>
        <pc:spChg chg="mod">
          <ac:chgData name="Claire Webster" userId="cdeec41f-b3bf-4f41-894a-70741ab6771a" providerId="ADAL" clId="{ED612979-E394-4E2F-8BFF-5C04EBAB84EE}" dt="2025-09-19T13:54:52.125" v="287" actId="208"/>
          <ac:spMkLst>
            <pc:docMk/>
            <pc:sldMk cId="891641145" sldId="279"/>
            <ac:spMk id="22" creationId="{869D4874-6D46-EA49-4EE1-DB4F9E2D6908}"/>
          </ac:spMkLst>
        </pc:spChg>
        <pc:spChg chg="mod">
          <ac:chgData name="Claire Webster" userId="cdeec41f-b3bf-4f41-894a-70741ab6771a" providerId="ADAL" clId="{ED612979-E394-4E2F-8BFF-5C04EBAB84EE}" dt="2025-09-19T13:54:55.742" v="288" actId="208"/>
          <ac:spMkLst>
            <pc:docMk/>
            <pc:sldMk cId="891641145" sldId="279"/>
            <ac:spMk id="23" creationId="{B5776185-FA40-C76F-DB27-AF27D99527F0}"/>
          </ac:spMkLst>
        </pc:spChg>
        <pc:spChg chg="mod">
          <ac:chgData name="Claire Webster" userId="cdeec41f-b3bf-4f41-894a-70741ab6771a" providerId="ADAL" clId="{ED612979-E394-4E2F-8BFF-5C04EBAB84EE}" dt="2025-09-19T13:55:01.538" v="289" actId="208"/>
          <ac:spMkLst>
            <pc:docMk/>
            <pc:sldMk cId="891641145" sldId="279"/>
            <ac:spMk id="24" creationId="{703F88C5-1BD5-13D1-B358-3E151592D594}"/>
          </ac:spMkLst>
        </pc:spChg>
      </pc:sldChg>
      <pc:sldChg chg="modSp mod">
        <pc:chgData name="Claire Webster" userId="cdeec41f-b3bf-4f41-894a-70741ab6771a" providerId="ADAL" clId="{ED612979-E394-4E2F-8BFF-5C04EBAB84EE}" dt="2025-09-19T13:55:18.486" v="292" actId="208"/>
        <pc:sldMkLst>
          <pc:docMk/>
          <pc:sldMk cId="2284070268" sldId="280"/>
        </pc:sldMkLst>
        <pc:spChg chg="mod">
          <ac:chgData name="Claire Webster" userId="cdeec41f-b3bf-4f41-894a-70741ab6771a" providerId="ADAL" clId="{ED612979-E394-4E2F-8BFF-5C04EBAB84EE}" dt="2025-09-19T13:42:04.309" v="102" actId="404"/>
          <ac:spMkLst>
            <pc:docMk/>
            <pc:sldMk cId="2284070268" sldId="280"/>
            <ac:spMk id="6" creationId="{88A04F52-58A7-6479-26A4-9553958A2DDC}"/>
          </ac:spMkLst>
        </pc:spChg>
        <pc:spChg chg="mod">
          <ac:chgData name="Claire Webster" userId="cdeec41f-b3bf-4f41-894a-70741ab6771a" providerId="ADAL" clId="{ED612979-E394-4E2F-8BFF-5C04EBAB84EE}" dt="2025-09-19T13:41:04.688" v="98" actId="1076"/>
          <ac:spMkLst>
            <pc:docMk/>
            <pc:sldMk cId="2284070268" sldId="280"/>
            <ac:spMk id="9" creationId="{813B67F3-1D44-5B82-8AFE-5254FD566A47}"/>
          </ac:spMkLst>
        </pc:spChg>
        <pc:spChg chg="mod">
          <ac:chgData name="Claire Webster" userId="cdeec41f-b3bf-4f41-894a-70741ab6771a" providerId="ADAL" clId="{ED612979-E394-4E2F-8BFF-5C04EBAB84EE}" dt="2025-09-19T13:40:45.255" v="94" actId="20577"/>
          <ac:spMkLst>
            <pc:docMk/>
            <pc:sldMk cId="2284070268" sldId="280"/>
            <ac:spMk id="10" creationId="{F53F56D5-FF66-C32C-EA24-2201A3CC17C7}"/>
          </ac:spMkLst>
        </pc:spChg>
        <pc:spChg chg="mod">
          <ac:chgData name="Claire Webster" userId="cdeec41f-b3bf-4f41-894a-70741ab6771a" providerId="ADAL" clId="{ED612979-E394-4E2F-8BFF-5C04EBAB84EE}" dt="2025-09-19T13:41:10.076" v="99" actId="1076"/>
          <ac:spMkLst>
            <pc:docMk/>
            <pc:sldMk cId="2284070268" sldId="280"/>
            <ac:spMk id="11" creationId="{E64DF08C-AEC0-C590-635A-684A5A8CD3D8}"/>
          </ac:spMkLst>
        </pc:spChg>
        <pc:spChg chg="mod">
          <ac:chgData name="Claire Webster" userId="cdeec41f-b3bf-4f41-894a-70741ab6771a" providerId="ADAL" clId="{ED612979-E394-4E2F-8BFF-5C04EBAB84EE}" dt="2025-09-19T13:41:23.097" v="100" actId="1076"/>
          <ac:spMkLst>
            <pc:docMk/>
            <pc:sldMk cId="2284070268" sldId="280"/>
            <ac:spMk id="16" creationId="{A59ACFC9-2D75-A7C3-6FF3-DE6F3DCC73FB}"/>
          </ac:spMkLst>
        </pc:spChg>
        <pc:spChg chg="mod">
          <ac:chgData name="Claire Webster" userId="cdeec41f-b3bf-4f41-894a-70741ab6771a" providerId="ADAL" clId="{ED612979-E394-4E2F-8BFF-5C04EBAB84EE}" dt="2025-09-19T13:50:07.207" v="209" actId="1035"/>
          <ac:spMkLst>
            <pc:docMk/>
            <pc:sldMk cId="2284070268" sldId="280"/>
            <ac:spMk id="18" creationId="{7262C673-BA69-EE5E-403E-9DB1FF001C9B}"/>
          </ac:spMkLst>
        </pc:spChg>
        <pc:spChg chg="mod">
          <ac:chgData name="Claire Webster" userId="cdeec41f-b3bf-4f41-894a-70741ab6771a" providerId="ADAL" clId="{ED612979-E394-4E2F-8BFF-5C04EBAB84EE}" dt="2025-09-19T13:50:21.709" v="213" actId="1036"/>
          <ac:spMkLst>
            <pc:docMk/>
            <pc:sldMk cId="2284070268" sldId="280"/>
            <ac:spMk id="21" creationId="{D87CE3D5-3291-14F7-9AEE-69433E728BDF}"/>
          </ac:spMkLst>
        </pc:spChg>
        <pc:spChg chg="mod">
          <ac:chgData name="Claire Webster" userId="cdeec41f-b3bf-4f41-894a-70741ab6771a" providerId="ADAL" clId="{ED612979-E394-4E2F-8BFF-5C04EBAB84EE}" dt="2025-09-19T13:55:08.685" v="290" actId="208"/>
          <ac:spMkLst>
            <pc:docMk/>
            <pc:sldMk cId="2284070268" sldId="280"/>
            <ac:spMk id="22" creationId="{869D4874-6D46-EA49-4EE1-DB4F9E2D6908}"/>
          </ac:spMkLst>
        </pc:spChg>
        <pc:spChg chg="mod">
          <ac:chgData name="Claire Webster" userId="cdeec41f-b3bf-4f41-894a-70741ab6771a" providerId="ADAL" clId="{ED612979-E394-4E2F-8BFF-5C04EBAB84EE}" dt="2025-09-19T13:55:12.565" v="291" actId="208"/>
          <ac:spMkLst>
            <pc:docMk/>
            <pc:sldMk cId="2284070268" sldId="280"/>
            <ac:spMk id="23" creationId="{B5776185-FA40-C76F-DB27-AF27D99527F0}"/>
          </ac:spMkLst>
        </pc:spChg>
        <pc:spChg chg="mod">
          <ac:chgData name="Claire Webster" userId="cdeec41f-b3bf-4f41-894a-70741ab6771a" providerId="ADAL" clId="{ED612979-E394-4E2F-8BFF-5C04EBAB84EE}" dt="2025-09-19T13:55:18.486" v="292" actId="208"/>
          <ac:spMkLst>
            <pc:docMk/>
            <pc:sldMk cId="2284070268" sldId="280"/>
            <ac:spMk id="24" creationId="{703F88C5-1BD5-13D1-B358-3E151592D594}"/>
          </ac:spMkLst>
        </pc:spChg>
      </pc:sldChg>
      <pc:sldChg chg="modSp mod">
        <pc:chgData name="Claire Webster" userId="cdeec41f-b3bf-4f41-894a-70741ab6771a" providerId="ADAL" clId="{ED612979-E394-4E2F-8BFF-5C04EBAB84EE}" dt="2025-09-19T13:58:32.409" v="343" actId="1035"/>
        <pc:sldMkLst>
          <pc:docMk/>
          <pc:sldMk cId="2341920918" sldId="282"/>
        </pc:sldMkLst>
        <pc:spChg chg="mod">
          <ac:chgData name="Claire Webster" userId="cdeec41f-b3bf-4f41-894a-70741ab6771a" providerId="ADAL" clId="{ED612979-E394-4E2F-8BFF-5C04EBAB84EE}" dt="2025-09-19T13:56:14.731" v="294" actId="208"/>
          <ac:spMkLst>
            <pc:docMk/>
            <pc:sldMk cId="2341920918" sldId="282"/>
            <ac:spMk id="2" creationId="{7FE9F1E7-7ED5-FA9D-0A53-CDD865923F3D}"/>
          </ac:spMkLst>
        </pc:spChg>
        <pc:spChg chg="mod">
          <ac:chgData name="Claire Webster" userId="cdeec41f-b3bf-4f41-894a-70741ab6771a" providerId="ADAL" clId="{ED612979-E394-4E2F-8BFF-5C04EBAB84EE}" dt="2025-09-19T13:43:51.231" v="111" actId="20577"/>
          <ac:spMkLst>
            <pc:docMk/>
            <pc:sldMk cId="2341920918" sldId="282"/>
            <ac:spMk id="6" creationId="{1AC44394-F0E3-3A0D-1E26-95D27DB89B80}"/>
          </ac:spMkLst>
        </pc:spChg>
        <pc:spChg chg="mod">
          <ac:chgData name="Claire Webster" userId="cdeec41f-b3bf-4f41-894a-70741ab6771a" providerId="ADAL" clId="{ED612979-E394-4E2F-8BFF-5C04EBAB84EE}" dt="2025-09-19T13:58:32.409" v="343" actId="1035"/>
          <ac:spMkLst>
            <pc:docMk/>
            <pc:sldMk cId="2341920918" sldId="282"/>
            <ac:spMk id="7" creationId="{BA9D4D31-39E7-E387-4482-851B7A189AAC}"/>
          </ac:spMkLst>
        </pc:spChg>
        <pc:spChg chg="mod">
          <ac:chgData name="Claire Webster" userId="cdeec41f-b3bf-4f41-894a-70741ab6771a" providerId="ADAL" clId="{ED612979-E394-4E2F-8BFF-5C04EBAB84EE}" dt="2025-09-19T13:45:32.707" v="148" actId="20577"/>
          <ac:spMkLst>
            <pc:docMk/>
            <pc:sldMk cId="2341920918" sldId="282"/>
            <ac:spMk id="15" creationId="{2DFEBEF1-5C06-096F-1277-29BD5E787D43}"/>
          </ac:spMkLst>
        </pc:spChg>
      </pc:sldChg>
      <pc:sldChg chg="modSp mod">
        <pc:chgData name="Claire Webster" userId="cdeec41f-b3bf-4f41-894a-70741ab6771a" providerId="ADAL" clId="{ED612979-E394-4E2F-8BFF-5C04EBAB84EE}" dt="2025-09-19T13:58:22.217" v="338" actId="20577"/>
        <pc:sldMkLst>
          <pc:docMk/>
          <pc:sldMk cId="348952296" sldId="283"/>
        </pc:sldMkLst>
        <pc:spChg chg="mod">
          <ac:chgData name="Claire Webster" userId="cdeec41f-b3bf-4f41-894a-70741ab6771a" providerId="ADAL" clId="{ED612979-E394-4E2F-8BFF-5C04EBAB84EE}" dt="2025-09-19T13:56:46.376" v="295" actId="208"/>
          <ac:spMkLst>
            <pc:docMk/>
            <pc:sldMk cId="348952296" sldId="283"/>
            <ac:spMk id="2" creationId="{7FE9F1E7-7ED5-FA9D-0A53-CDD865923F3D}"/>
          </ac:spMkLst>
        </pc:spChg>
        <pc:spChg chg="mod">
          <ac:chgData name="Claire Webster" userId="cdeec41f-b3bf-4f41-894a-70741ab6771a" providerId="ADAL" clId="{ED612979-E394-4E2F-8BFF-5C04EBAB84EE}" dt="2025-09-19T13:48:33.849" v="202" actId="20577"/>
          <ac:spMkLst>
            <pc:docMk/>
            <pc:sldMk cId="348952296" sldId="283"/>
            <ac:spMk id="6" creationId="{1AC44394-F0E3-3A0D-1E26-95D27DB89B80}"/>
          </ac:spMkLst>
        </pc:spChg>
        <pc:spChg chg="mod">
          <ac:chgData name="Claire Webster" userId="cdeec41f-b3bf-4f41-894a-70741ab6771a" providerId="ADAL" clId="{ED612979-E394-4E2F-8BFF-5C04EBAB84EE}" dt="2025-09-19T13:58:20.191" v="337" actId="20577"/>
          <ac:spMkLst>
            <pc:docMk/>
            <pc:sldMk cId="348952296" sldId="283"/>
            <ac:spMk id="7" creationId="{BA9D4D31-39E7-E387-4482-851B7A189AAC}"/>
          </ac:spMkLst>
        </pc:spChg>
        <pc:spChg chg="mod">
          <ac:chgData name="Claire Webster" userId="cdeec41f-b3bf-4f41-894a-70741ab6771a" providerId="ADAL" clId="{ED612979-E394-4E2F-8BFF-5C04EBAB84EE}" dt="2025-09-19T13:56:51.577" v="296" actId="208"/>
          <ac:spMkLst>
            <pc:docMk/>
            <pc:sldMk cId="348952296" sldId="283"/>
            <ac:spMk id="8" creationId="{55A875EE-47DF-FA47-033A-42DF715E1634}"/>
          </ac:spMkLst>
        </pc:spChg>
        <pc:spChg chg="mod">
          <ac:chgData name="Claire Webster" userId="cdeec41f-b3bf-4f41-894a-70741ab6771a" providerId="ADAL" clId="{ED612979-E394-4E2F-8BFF-5C04EBAB84EE}" dt="2025-09-19T13:58:22.217" v="338" actId="20577"/>
          <ac:spMkLst>
            <pc:docMk/>
            <pc:sldMk cId="348952296" sldId="283"/>
            <ac:spMk id="10" creationId="{A0C1E2EA-4AA3-152D-F8DD-B9AAE735FC50}"/>
          </ac:spMkLst>
        </pc:spChg>
        <pc:spChg chg="mod">
          <ac:chgData name="Claire Webster" userId="cdeec41f-b3bf-4f41-894a-70741ab6771a" providerId="ADAL" clId="{ED612979-E394-4E2F-8BFF-5C04EBAB84EE}" dt="2025-09-19T13:47:36.449" v="196" actId="122"/>
          <ac:spMkLst>
            <pc:docMk/>
            <pc:sldMk cId="348952296" sldId="283"/>
            <ac:spMk id="18" creationId="{76C4FCE7-ABF7-C8C1-C1A5-6BF2B0B3D281}"/>
          </ac:spMkLst>
        </pc:spChg>
        <pc:spChg chg="mod">
          <ac:chgData name="Claire Webster" userId="cdeec41f-b3bf-4f41-894a-70741ab6771a" providerId="ADAL" clId="{ED612979-E394-4E2F-8BFF-5C04EBAB84EE}" dt="2025-09-19T13:47:52.833" v="197" actId="20577"/>
          <ac:spMkLst>
            <pc:docMk/>
            <pc:sldMk cId="348952296" sldId="283"/>
            <ac:spMk id="19" creationId="{D78D3C75-387C-E348-3B41-548CAB8139BA}"/>
          </ac:spMkLst>
        </pc:spChg>
      </pc:sldChg>
      <pc:sldChg chg="modSp mod">
        <pc:chgData name="Claire Webster" userId="cdeec41f-b3bf-4f41-894a-70741ab6771a" providerId="ADAL" clId="{ED612979-E394-4E2F-8BFF-5C04EBAB84EE}" dt="2025-09-19T13:58:43.324" v="345" actId="20577"/>
        <pc:sldMkLst>
          <pc:docMk/>
          <pc:sldMk cId="40854208" sldId="284"/>
        </pc:sldMkLst>
        <pc:spChg chg="mod">
          <ac:chgData name="Claire Webster" userId="cdeec41f-b3bf-4f41-894a-70741ab6771a" providerId="ADAL" clId="{ED612979-E394-4E2F-8BFF-5C04EBAB84EE}" dt="2025-09-19T13:57:07.289" v="297" actId="208"/>
          <ac:spMkLst>
            <pc:docMk/>
            <pc:sldMk cId="40854208" sldId="284"/>
            <ac:spMk id="2" creationId="{7FE9F1E7-7ED5-FA9D-0A53-CDD865923F3D}"/>
          </ac:spMkLst>
        </pc:spChg>
        <pc:spChg chg="mod">
          <ac:chgData name="Claire Webster" userId="cdeec41f-b3bf-4f41-894a-70741ab6771a" providerId="ADAL" clId="{ED612979-E394-4E2F-8BFF-5C04EBAB84EE}" dt="2025-09-19T13:57:15.804" v="298" actId="207"/>
          <ac:spMkLst>
            <pc:docMk/>
            <pc:sldMk cId="40854208" sldId="284"/>
            <ac:spMk id="6" creationId="{1AC44394-F0E3-3A0D-1E26-95D27DB89B80}"/>
          </ac:spMkLst>
        </pc:spChg>
        <pc:spChg chg="mod">
          <ac:chgData name="Claire Webster" userId="cdeec41f-b3bf-4f41-894a-70741ab6771a" providerId="ADAL" clId="{ED612979-E394-4E2F-8BFF-5C04EBAB84EE}" dt="2025-09-19T13:58:27.060" v="339" actId="20577"/>
          <ac:spMkLst>
            <pc:docMk/>
            <pc:sldMk cId="40854208" sldId="284"/>
            <ac:spMk id="7" creationId="{BA9D4D31-39E7-E387-4482-851B7A189AAC}"/>
          </ac:spMkLst>
        </pc:spChg>
        <pc:spChg chg="mod">
          <ac:chgData name="Claire Webster" userId="cdeec41f-b3bf-4f41-894a-70741ab6771a" providerId="ADAL" clId="{ED612979-E394-4E2F-8BFF-5C04EBAB84EE}" dt="2025-09-19T13:58:43.324" v="345" actId="20577"/>
          <ac:spMkLst>
            <pc:docMk/>
            <pc:sldMk cId="40854208" sldId="284"/>
            <ac:spMk id="15" creationId="{2DFEBEF1-5C06-096F-1277-29BD5E787D43}"/>
          </ac:spMkLst>
        </pc:spChg>
      </pc:sldChg>
      <pc:sldChg chg="modSp mod">
        <pc:chgData name="Claire Webster" userId="cdeec41f-b3bf-4f41-894a-70741ab6771a" providerId="ADAL" clId="{ED612979-E394-4E2F-8BFF-5C04EBAB84EE}" dt="2025-09-19T14:01:49.142" v="403" actId="1035"/>
        <pc:sldMkLst>
          <pc:docMk/>
          <pc:sldMk cId="2813478730" sldId="285"/>
        </pc:sldMkLst>
        <pc:spChg chg="mod">
          <ac:chgData name="Claire Webster" userId="cdeec41f-b3bf-4f41-894a-70741ab6771a" providerId="ADAL" clId="{ED612979-E394-4E2F-8BFF-5C04EBAB84EE}" dt="2025-09-19T14:00:06.275" v="371" actId="208"/>
          <ac:spMkLst>
            <pc:docMk/>
            <pc:sldMk cId="2813478730" sldId="285"/>
            <ac:spMk id="2" creationId="{7FE9F1E7-7ED5-FA9D-0A53-CDD865923F3D}"/>
          </ac:spMkLst>
        </pc:spChg>
        <pc:spChg chg="mod">
          <ac:chgData name="Claire Webster" userId="cdeec41f-b3bf-4f41-894a-70741ab6771a" providerId="ADAL" clId="{ED612979-E394-4E2F-8BFF-5C04EBAB84EE}" dt="2025-09-19T14:00:27.631" v="375" actId="207"/>
          <ac:spMkLst>
            <pc:docMk/>
            <pc:sldMk cId="2813478730" sldId="285"/>
            <ac:spMk id="6" creationId="{1AC44394-F0E3-3A0D-1E26-95D27DB89B80}"/>
          </ac:spMkLst>
        </pc:spChg>
        <pc:spChg chg="mod">
          <ac:chgData name="Claire Webster" userId="cdeec41f-b3bf-4f41-894a-70741ab6771a" providerId="ADAL" clId="{ED612979-E394-4E2F-8BFF-5C04EBAB84EE}" dt="2025-09-19T13:59:54.127" v="370" actId="1036"/>
          <ac:spMkLst>
            <pc:docMk/>
            <pc:sldMk cId="2813478730" sldId="285"/>
            <ac:spMk id="7" creationId="{BA9D4D31-39E7-E387-4482-851B7A189AAC}"/>
          </ac:spMkLst>
        </pc:spChg>
        <pc:spChg chg="mod">
          <ac:chgData name="Claire Webster" userId="cdeec41f-b3bf-4f41-894a-70741ab6771a" providerId="ADAL" clId="{ED612979-E394-4E2F-8BFF-5C04EBAB84EE}" dt="2025-09-19T14:01:34.272" v="395" actId="20577"/>
          <ac:spMkLst>
            <pc:docMk/>
            <pc:sldMk cId="2813478730" sldId="285"/>
            <ac:spMk id="15" creationId="{2DFEBEF1-5C06-096F-1277-29BD5E787D43}"/>
          </ac:spMkLst>
        </pc:spChg>
        <pc:spChg chg="mod">
          <ac:chgData name="Claire Webster" userId="cdeec41f-b3bf-4f41-894a-70741ab6771a" providerId="ADAL" clId="{ED612979-E394-4E2F-8BFF-5C04EBAB84EE}" dt="2025-09-19T14:00:10.686" v="372" actId="208"/>
          <ac:spMkLst>
            <pc:docMk/>
            <pc:sldMk cId="2813478730" sldId="285"/>
            <ac:spMk id="63" creationId="{783B0991-1638-6895-6CBC-B028266EFC2D}"/>
          </ac:spMkLst>
        </pc:spChg>
        <pc:spChg chg="mod">
          <ac:chgData name="Claire Webster" userId="cdeec41f-b3bf-4f41-894a-70741ab6771a" providerId="ADAL" clId="{ED612979-E394-4E2F-8BFF-5C04EBAB84EE}" dt="2025-09-19T14:01:16.785" v="392" actId="1035"/>
          <ac:spMkLst>
            <pc:docMk/>
            <pc:sldMk cId="2813478730" sldId="285"/>
            <ac:spMk id="64" creationId="{BD5015C2-FE56-CC98-DE8B-8D8848C385A9}"/>
          </ac:spMkLst>
        </pc:spChg>
        <pc:spChg chg="mod">
          <ac:chgData name="Claire Webster" userId="cdeec41f-b3bf-4f41-894a-70741ab6771a" providerId="ADAL" clId="{ED612979-E394-4E2F-8BFF-5C04EBAB84EE}" dt="2025-09-19T14:01:49.142" v="403" actId="1035"/>
          <ac:spMkLst>
            <pc:docMk/>
            <pc:sldMk cId="2813478730" sldId="285"/>
            <ac:spMk id="65" creationId="{6161F1DA-C533-1111-E745-5836F944CA8B}"/>
          </ac:spMkLst>
        </pc:spChg>
      </pc:sldChg>
      <pc:sldChg chg="modSp add mod">
        <pc:chgData name="Claire Webster" userId="cdeec41f-b3bf-4f41-894a-70741ab6771a" providerId="ADAL" clId="{ED612979-E394-4E2F-8BFF-5C04EBAB84EE}" dt="2025-09-19T14:13:30.050" v="589" actId="113"/>
        <pc:sldMkLst>
          <pc:docMk/>
          <pc:sldMk cId="3473082439" sldId="286"/>
        </pc:sldMkLst>
        <pc:spChg chg="mod">
          <ac:chgData name="Claire Webster" userId="cdeec41f-b3bf-4f41-894a-70741ab6771a" providerId="ADAL" clId="{ED612979-E394-4E2F-8BFF-5C04EBAB84EE}" dt="2025-09-19T14:13:30.050" v="589" actId="113"/>
          <ac:spMkLst>
            <pc:docMk/>
            <pc:sldMk cId="3473082439" sldId="286"/>
            <ac:spMk id="5" creationId="{C7051930-5434-29CD-0007-4D7D73DFEC27}"/>
          </ac:spMkLst>
        </pc:spChg>
        <pc:spChg chg="mod">
          <ac:chgData name="Claire Webster" userId="cdeec41f-b3bf-4f41-894a-70741ab6771a" providerId="ADAL" clId="{ED612979-E394-4E2F-8BFF-5C04EBAB84EE}" dt="2025-09-19T14:13:19.600" v="588" actId="207"/>
          <ac:spMkLst>
            <pc:docMk/>
            <pc:sldMk cId="3473082439" sldId="286"/>
            <ac:spMk id="7"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FA9168-1AA0-4330-93C8-8A2BC786DA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112D8426-202C-4385-BEF1-8D0C15BC74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F91F5F-CE2D-4C59-9BE8-D5C9660BC8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82E420-31C0-4FAB-9C47-370244A3A0D7}" type="slidenum">
              <a:rPr lang="en-US" smtClean="0"/>
              <a:t>‹N°›</a:t>
            </a:fld>
            <a:endParaRPr lang="en-US"/>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AA7A3-4278-43C6-8774-F62FA0274339}" type="datetimeFigureOut">
              <a:rPr lang="en-US" smtClean="0"/>
              <a:t>9/22/25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DF500-FE05-4D50-AB42-37EDEB80A66C}" type="slidenum">
              <a:rPr lang="en-US" smtClean="0"/>
              <a:t>‹N°›</a:t>
            </a:fld>
            <a:endParaRPr lang="en-US"/>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0C9026-9F98-38A1-C151-51FC388342B0}"/>
              </a:ext>
            </a:extLst>
          </p:cNvPr>
          <p:cNvSpPr/>
          <p:nvPr userDrawn="1"/>
        </p:nvSpPr>
        <p:spPr>
          <a:xfrm flipV="1">
            <a:off x="0" y="6153331"/>
            <a:ext cx="12192000" cy="7079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701269" y="1953806"/>
            <a:ext cx="10415909" cy="1973223"/>
          </a:xfrm>
        </p:spPr>
        <p:txBody>
          <a:bodyPr lIns="0" rIns="0" anchor="t">
            <a:normAutofit/>
          </a:bodyPr>
          <a:lstStyle>
            <a:lvl1pPr algn="l">
              <a:defRPr sz="4000" b="1">
                <a:solidFill>
                  <a:schemeClr val="tx1"/>
                </a:solidFill>
              </a:defRPr>
            </a:lvl1pPr>
          </a:lstStyle>
          <a:p>
            <a:pPr lvl="0">
              <a:defRPr/>
            </a:pPr>
            <a:r>
              <a:rPr lang="en-US"/>
              <a:t>Click to edit Master text styles</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701269" y="4048692"/>
            <a:ext cx="10415909" cy="1691569"/>
          </a:xfrm>
        </p:spPr>
        <p:txBody>
          <a:bodyPr lIns="0" rIns="0">
            <a:normAutofit/>
          </a:bodyPr>
          <a:lstStyle>
            <a:lvl1pPr marL="0" indent="0" algn="l">
              <a:buNone/>
              <a:defRPr sz="32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 Dolor</a:t>
            </a:r>
          </a:p>
        </p:txBody>
      </p:sp>
      <p:grpSp>
        <p:nvGrpSpPr>
          <p:cNvPr id="10" name="Group 9">
            <a:extLst>
              <a:ext uri="{FF2B5EF4-FFF2-40B4-BE49-F238E27FC236}">
                <a16:creationId xmlns:a16="http://schemas.microsoft.com/office/drawing/2014/main" id="{1E299837-3BE5-3B43-4E7F-51A2110EC5EA}"/>
              </a:ext>
            </a:extLst>
          </p:cNvPr>
          <p:cNvGrpSpPr/>
          <p:nvPr userDrawn="1"/>
        </p:nvGrpSpPr>
        <p:grpSpPr>
          <a:xfrm>
            <a:off x="701269" y="6229707"/>
            <a:ext cx="8878160" cy="564712"/>
            <a:chOff x="701269" y="6172557"/>
            <a:chExt cx="8878160" cy="564712"/>
          </a:xfrm>
        </p:grpSpPr>
        <p:sp>
          <p:nvSpPr>
            <p:cNvPr id="5" name="TextBox 4">
              <a:extLst>
                <a:ext uri="{FF2B5EF4-FFF2-40B4-BE49-F238E27FC236}">
                  <a16:creationId xmlns:a16="http://schemas.microsoft.com/office/drawing/2014/main" id="{F488B961-3AA9-CDFD-4F96-4A30BB4935BA}"/>
                </a:ext>
              </a:extLst>
            </p:cNvPr>
            <p:cNvSpPr txBox="1"/>
            <p:nvPr userDrawn="1"/>
          </p:nvSpPr>
          <p:spPr>
            <a:xfrm>
              <a:off x="1356050" y="6265485"/>
              <a:ext cx="8223379" cy="369332"/>
            </a:xfrm>
            <a:prstGeom prst="rect">
              <a:avLst/>
            </a:prstGeom>
            <a:noFill/>
          </p:spPr>
          <p:txBody>
            <a:bodyPr wrap="square" rtlCol="0">
              <a:spAutoFit/>
            </a:bodyPr>
            <a:lstStyle/>
            <a:p>
              <a:pPr algn="just">
                <a:spcBef>
                  <a:spcPts val="300"/>
                </a:spcBef>
                <a:spcAft>
                  <a:spcPts val="300"/>
                </a:spcAft>
              </a:pPr>
              <a:r>
                <a:rPr lang="en-GB" sz="900">
                  <a:solidFill>
                    <a:srgbClr val="000000"/>
                  </a:solidFill>
                  <a:effectLst/>
                  <a:latin typeface="Arial" panose="020B0604020202020204" pitchFamily="34" charset="0"/>
                  <a:ea typeface="Calibri" panose="020F0502020204030204" pitchFamily="34" charset="0"/>
                </a:rPr>
                <a:t>Funded by the European Union. Views and opinions expressed are however those of the author(s) only and do not necessarily reflect those of the European Union or the European Health and Digital Executive Agency (</a:t>
              </a:r>
              <a:r>
                <a:rPr lang="en-GB" sz="900" err="1">
                  <a:solidFill>
                    <a:srgbClr val="000000"/>
                  </a:solidFill>
                  <a:effectLst/>
                  <a:latin typeface="Arial" panose="020B0604020202020204" pitchFamily="34" charset="0"/>
                  <a:ea typeface="Calibri" panose="020F0502020204030204" pitchFamily="34" charset="0"/>
                </a:rPr>
                <a:t>HaDEA</a:t>
              </a:r>
              <a:r>
                <a:rPr lang="en-GB" sz="900">
                  <a:solidFill>
                    <a:srgbClr val="000000"/>
                  </a:solidFill>
                  <a:effectLst/>
                  <a:latin typeface="Arial" panose="020B0604020202020204" pitchFamily="34" charset="0"/>
                  <a:ea typeface="Calibri" panose="020F0502020204030204" pitchFamily="34" charset="0"/>
                </a:rPr>
                <a:t>). Neither the European Union nor the granting authority can be held responsible for them.</a:t>
              </a:r>
            </a:p>
          </p:txBody>
        </p:sp>
        <p:pic>
          <p:nvPicPr>
            <p:cNvPr id="7" name="Picture 6">
              <a:extLst>
                <a:ext uri="{FF2B5EF4-FFF2-40B4-BE49-F238E27FC236}">
                  <a16:creationId xmlns:a16="http://schemas.microsoft.com/office/drawing/2014/main" id="{996F6BEF-D13F-9DDE-1147-20B8BE0718B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1269" y="6172557"/>
              <a:ext cx="557201" cy="564712"/>
            </a:xfrm>
            <a:prstGeom prst="rect">
              <a:avLst/>
            </a:prstGeom>
            <a:noFill/>
            <a:ln>
              <a:noFill/>
            </a:ln>
          </p:spPr>
        </p:pic>
      </p:grpSp>
      <p:sp>
        <p:nvSpPr>
          <p:cNvPr id="12" name="Rectangle 11">
            <a:extLst>
              <a:ext uri="{FF2B5EF4-FFF2-40B4-BE49-F238E27FC236}">
                <a16:creationId xmlns:a16="http://schemas.microsoft.com/office/drawing/2014/main" id="{9F287B39-72C6-9454-3E02-36B1E1A38B43}"/>
              </a:ext>
            </a:extLst>
          </p:cNvPr>
          <p:cNvSpPr/>
          <p:nvPr userDrawn="1"/>
        </p:nvSpPr>
        <p:spPr>
          <a:xfrm>
            <a:off x="0" y="6113948"/>
            <a:ext cx="12192000" cy="4890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3964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68BE6F-F4EB-C8E2-192C-A24A57949E2E}"/>
              </a:ext>
            </a:extLst>
          </p:cNvPr>
          <p:cNvSpPr/>
          <p:nvPr userDrawn="1"/>
        </p:nvSpPr>
        <p:spPr>
          <a:xfrm flipV="1">
            <a:off x="0" y="6460078"/>
            <a:ext cx="12192000" cy="4071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9" name="Rectangle 8">
            <a:extLst>
              <a:ext uri="{FF2B5EF4-FFF2-40B4-BE49-F238E27FC236}">
                <a16:creationId xmlns:a16="http://schemas.microsoft.com/office/drawing/2014/main" id="{2D507A90-9BE8-CD56-DC84-64CEAF39334D}"/>
              </a:ext>
            </a:extLst>
          </p:cNvPr>
          <p:cNvSpPr/>
          <p:nvPr userDrawn="1"/>
        </p:nvSpPr>
        <p:spPr>
          <a:xfrm>
            <a:off x="0" y="6420695"/>
            <a:ext cx="12192000"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614873" y="773460"/>
            <a:ext cx="10830368" cy="481614"/>
          </a:xfrm>
        </p:spPr>
        <p:txBody>
          <a:bodyPr lIns="0" tIns="0" rIns="0" bIns="0">
            <a:normAutofit/>
          </a:bodyPr>
          <a:lstStyle>
            <a:lvl1pPr>
              <a:defRPr sz="3200">
                <a:solidFill>
                  <a:schemeClr val="tx1"/>
                </a:solidFill>
              </a:defRPr>
            </a:lvl1pPr>
          </a:lstStyle>
          <a:p>
            <a:r>
              <a:rPr lang="en-US"/>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14873" y="1967023"/>
            <a:ext cx="10830368" cy="4117517"/>
          </a:xfrm>
        </p:spPr>
        <p:txBody>
          <a:bodyPr lIns="0" tIns="0" rIns="0" bIns="0">
            <a:normAutofit/>
          </a:bodyPr>
          <a:lstStyle>
            <a:lvl1pPr marL="0" indent="0">
              <a:lnSpc>
                <a:spcPct val="100000"/>
              </a:lnSpc>
              <a:spcBef>
                <a:spcPts val="600"/>
              </a:spcBef>
              <a:buNone/>
              <a:defRPr sz="2000" i="0">
                <a:solidFill>
                  <a:schemeClr val="tx2"/>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a:xfrm>
            <a:off x="8849751" y="6560496"/>
            <a:ext cx="2595490" cy="274324"/>
          </a:xfrm>
          <a:prstGeom prst="rect">
            <a:avLst/>
          </a:prstGeom>
        </p:spPr>
        <p:txBody>
          <a:bodyPr/>
          <a:lstStyle>
            <a:lvl1pPr algn="r">
              <a:defRPr sz="1100" b="0">
                <a:solidFill>
                  <a:schemeClr val="tx1"/>
                </a:solidFill>
                <a:latin typeface="Arial" panose="020B0604020202020204" pitchFamily="34" charset="0"/>
                <a:cs typeface="Arial" panose="020B0604020202020204" pitchFamily="34" charset="0"/>
              </a:defRPr>
            </a:lvl1pPr>
          </a:lstStyle>
          <a:p>
            <a:fld id="{FD56064D-2103-4EB8-B936-28D9B50A58DD}" type="slidenum">
              <a:rPr lang="en-US" smtClean="0"/>
              <a:pPr/>
              <a:t>‹N°›</a:t>
            </a:fld>
            <a:endParaRPr lang="en-US"/>
          </a:p>
        </p:txBody>
      </p:sp>
      <p:pic>
        <p:nvPicPr>
          <p:cNvPr id="7" name="Picture 6" descr="A blue text on a black background&#10;&#10;AI-generated content may be incorrect.">
            <a:extLst>
              <a:ext uri="{FF2B5EF4-FFF2-40B4-BE49-F238E27FC236}">
                <a16:creationId xmlns:a16="http://schemas.microsoft.com/office/drawing/2014/main" id="{FF1542F0-5E85-31E7-DBA9-2EE1B731AE35}"/>
              </a:ext>
            </a:extLst>
          </p:cNvPr>
          <p:cNvPicPr>
            <a:picLocks noChangeAspect="1"/>
          </p:cNvPicPr>
          <p:nvPr userDrawn="1"/>
        </p:nvPicPr>
        <p:blipFill>
          <a:blip r:embed="rId2"/>
          <a:stretch>
            <a:fillRect/>
          </a:stretch>
        </p:blipFill>
        <p:spPr>
          <a:xfrm>
            <a:off x="8929368" y="176679"/>
            <a:ext cx="2515873" cy="481614"/>
          </a:xfrm>
          <a:prstGeom prst="rect">
            <a:avLst/>
          </a:prstGeom>
        </p:spPr>
      </p:pic>
    </p:spTree>
    <p:extLst>
      <p:ext uri="{BB962C8B-B14F-4D97-AF65-F5344CB8AC3E}">
        <p14:creationId xmlns:p14="http://schemas.microsoft.com/office/powerpoint/2010/main" val="4253675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BD4368-EE1F-2449-8809-75311F8D38E1}"/>
              </a:ext>
            </a:extLst>
          </p:cNvPr>
          <p:cNvSpPr/>
          <p:nvPr userDrawn="1"/>
        </p:nvSpPr>
        <p:spPr>
          <a:xfrm flipV="1">
            <a:off x="0" y="6460078"/>
            <a:ext cx="12192000" cy="4071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Rectangle 3">
            <a:extLst>
              <a:ext uri="{FF2B5EF4-FFF2-40B4-BE49-F238E27FC236}">
                <a16:creationId xmlns:a16="http://schemas.microsoft.com/office/drawing/2014/main" id="{18541A7D-D626-FB76-9F9D-C2BA2917278B}"/>
              </a:ext>
            </a:extLst>
          </p:cNvPr>
          <p:cNvSpPr/>
          <p:nvPr userDrawn="1"/>
        </p:nvSpPr>
        <p:spPr>
          <a:xfrm>
            <a:off x="0" y="6420695"/>
            <a:ext cx="12192000"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14873" y="1967023"/>
            <a:ext cx="10830368" cy="4117517"/>
          </a:xfrm>
        </p:spPr>
        <p:txBody>
          <a:bodyPr lIns="0" tIns="0" rIns="0" bIns="0">
            <a:normAutofit/>
          </a:bodyPr>
          <a:lstStyle>
            <a:lvl1pPr marL="0" indent="0">
              <a:lnSpc>
                <a:spcPct val="100000"/>
              </a:lnSpc>
              <a:spcBef>
                <a:spcPts val="600"/>
              </a:spcBef>
              <a:buNone/>
              <a:defRPr sz="2000" i="0">
                <a:solidFill>
                  <a:schemeClr val="tx2"/>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Click to edit Master text styles</a:t>
            </a:r>
          </a:p>
        </p:txBody>
      </p:sp>
      <p:sp>
        <p:nvSpPr>
          <p:cNvPr id="7" name="Slide Number Placeholder 5">
            <a:extLst>
              <a:ext uri="{FF2B5EF4-FFF2-40B4-BE49-F238E27FC236}">
                <a16:creationId xmlns:a16="http://schemas.microsoft.com/office/drawing/2014/main" id="{8B7606D2-22C6-9703-F990-237AB7021EF6}"/>
              </a:ext>
            </a:extLst>
          </p:cNvPr>
          <p:cNvSpPr>
            <a:spLocks noGrp="1"/>
          </p:cNvSpPr>
          <p:nvPr>
            <p:ph type="sldNum" sz="quarter" idx="12"/>
          </p:nvPr>
        </p:nvSpPr>
        <p:spPr>
          <a:xfrm>
            <a:off x="8849751" y="6560496"/>
            <a:ext cx="2595490" cy="274324"/>
          </a:xfrm>
          <a:prstGeom prst="rect">
            <a:avLst/>
          </a:prstGeom>
        </p:spPr>
        <p:txBody>
          <a:bodyPr/>
          <a:lstStyle>
            <a:lvl1pPr algn="r">
              <a:defRPr sz="1100" b="0">
                <a:solidFill>
                  <a:schemeClr val="tx1"/>
                </a:solidFill>
                <a:latin typeface="Arial" panose="020B0604020202020204" pitchFamily="34" charset="0"/>
                <a:cs typeface="Arial" panose="020B0604020202020204" pitchFamily="34" charset="0"/>
              </a:defRPr>
            </a:lvl1pPr>
          </a:lstStyle>
          <a:p>
            <a:fld id="{FD56064D-2103-4EB8-B936-28D9B50A58DD}" type="slidenum">
              <a:rPr lang="en-US" smtClean="0"/>
              <a:pPr/>
              <a:t>‹N°›</a:t>
            </a:fld>
            <a:endParaRPr lang="en-US"/>
          </a:p>
        </p:txBody>
      </p:sp>
      <p:sp>
        <p:nvSpPr>
          <p:cNvPr id="12" name="Text Placeholder 4">
            <a:extLst>
              <a:ext uri="{FF2B5EF4-FFF2-40B4-BE49-F238E27FC236}">
                <a16:creationId xmlns:a16="http://schemas.microsoft.com/office/drawing/2014/main" id="{BF8A32ED-775E-794C-6235-558F8089CEFC}"/>
              </a:ext>
            </a:extLst>
          </p:cNvPr>
          <p:cNvSpPr>
            <a:spLocks noGrp="1"/>
          </p:cNvSpPr>
          <p:nvPr>
            <p:ph type="body" sz="quarter" idx="13" hasCustomPrompt="1"/>
          </p:nvPr>
        </p:nvSpPr>
        <p:spPr>
          <a:xfrm>
            <a:off x="610337" y="1270581"/>
            <a:ext cx="10830367" cy="476250"/>
          </a:xfrm>
        </p:spPr>
        <p:txBody>
          <a:bodyPr>
            <a:noAutofit/>
          </a:bodyPr>
          <a:lstStyle>
            <a:lvl1pPr marL="0" indent="0">
              <a:buNone/>
              <a:defRPr sz="2800">
                <a:solidFill>
                  <a:schemeClr val="tx1"/>
                </a:solidFill>
              </a:defRPr>
            </a:lvl1pPr>
          </a:lstStyle>
          <a:p>
            <a:pPr lvl="0"/>
            <a:r>
              <a:rPr lang="en-GB"/>
              <a:t>Subtitle</a:t>
            </a:r>
          </a:p>
        </p:txBody>
      </p:sp>
      <p:sp>
        <p:nvSpPr>
          <p:cNvPr id="13" name="Title 1">
            <a:extLst>
              <a:ext uri="{FF2B5EF4-FFF2-40B4-BE49-F238E27FC236}">
                <a16:creationId xmlns:a16="http://schemas.microsoft.com/office/drawing/2014/main" id="{B1F56678-5A94-EEE2-1366-210980140D59}"/>
              </a:ext>
            </a:extLst>
          </p:cNvPr>
          <p:cNvSpPr>
            <a:spLocks noGrp="1"/>
          </p:cNvSpPr>
          <p:nvPr>
            <p:ph type="title" hasCustomPrompt="1"/>
          </p:nvPr>
        </p:nvSpPr>
        <p:spPr>
          <a:xfrm>
            <a:off x="614873" y="773460"/>
            <a:ext cx="10830368" cy="481614"/>
          </a:xfrm>
        </p:spPr>
        <p:txBody>
          <a:bodyPr lIns="0" tIns="0" rIns="0" bIns="0">
            <a:normAutofit/>
          </a:bodyPr>
          <a:lstStyle>
            <a:lvl1pPr>
              <a:defRPr sz="3200">
                <a:solidFill>
                  <a:schemeClr val="tx1"/>
                </a:solidFill>
              </a:defRPr>
            </a:lvl1pPr>
          </a:lstStyle>
          <a:p>
            <a:r>
              <a:rPr lang="en-US"/>
              <a:t>CONTENT SLIDE</a:t>
            </a:r>
          </a:p>
        </p:txBody>
      </p:sp>
      <p:pic>
        <p:nvPicPr>
          <p:cNvPr id="5" name="Picture 4" descr="A blue text on a black background&#10;&#10;AI-generated content may be incorrect.">
            <a:extLst>
              <a:ext uri="{FF2B5EF4-FFF2-40B4-BE49-F238E27FC236}">
                <a16:creationId xmlns:a16="http://schemas.microsoft.com/office/drawing/2014/main" id="{3F08F9E5-0D6A-6886-CFE4-850E93E9C8D7}"/>
              </a:ext>
            </a:extLst>
          </p:cNvPr>
          <p:cNvPicPr>
            <a:picLocks noChangeAspect="1"/>
          </p:cNvPicPr>
          <p:nvPr userDrawn="1"/>
        </p:nvPicPr>
        <p:blipFill>
          <a:blip r:embed="rId2"/>
          <a:stretch>
            <a:fillRect/>
          </a:stretch>
        </p:blipFill>
        <p:spPr>
          <a:xfrm>
            <a:off x="8929368" y="176679"/>
            <a:ext cx="2515873" cy="481614"/>
          </a:xfrm>
          <a:prstGeom prst="rect">
            <a:avLst/>
          </a:prstGeom>
        </p:spPr>
      </p:pic>
    </p:spTree>
    <p:extLst>
      <p:ext uri="{BB962C8B-B14F-4D97-AF65-F5344CB8AC3E}">
        <p14:creationId xmlns:p14="http://schemas.microsoft.com/office/powerpoint/2010/main" val="1605445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1A5B56-B0F7-6850-C07F-439563A89ACD}"/>
              </a:ext>
            </a:extLst>
          </p:cNvPr>
          <p:cNvSpPr/>
          <p:nvPr userDrawn="1"/>
        </p:nvSpPr>
        <p:spPr>
          <a:xfrm flipV="1">
            <a:off x="0" y="6460078"/>
            <a:ext cx="12192000" cy="4071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1" name="Rectangle 10">
            <a:extLst>
              <a:ext uri="{FF2B5EF4-FFF2-40B4-BE49-F238E27FC236}">
                <a16:creationId xmlns:a16="http://schemas.microsoft.com/office/drawing/2014/main" id="{FE5F1D4A-0BC7-F6AA-1663-4A5BF11C2C9C}"/>
              </a:ext>
            </a:extLst>
          </p:cNvPr>
          <p:cNvSpPr/>
          <p:nvPr userDrawn="1"/>
        </p:nvSpPr>
        <p:spPr>
          <a:xfrm>
            <a:off x="0" y="6420695"/>
            <a:ext cx="12192000"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8B7606D2-22C6-9703-F990-237AB7021EF6}"/>
              </a:ext>
            </a:extLst>
          </p:cNvPr>
          <p:cNvSpPr>
            <a:spLocks noGrp="1"/>
          </p:cNvSpPr>
          <p:nvPr>
            <p:ph type="sldNum" sz="quarter" idx="12"/>
          </p:nvPr>
        </p:nvSpPr>
        <p:spPr>
          <a:xfrm>
            <a:off x="8849751" y="6560496"/>
            <a:ext cx="2595490" cy="274324"/>
          </a:xfrm>
          <a:prstGeom prst="rect">
            <a:avLst/>
          </a:prstGeom>
        </p:spPr>
        <p:txBody>
          <a:bodyPr/>
          <a:lstStyle>
            <a:lvl1pPr algn="r">
              <a:defRPr sz="1100" b="0">
                <a:solidFill>
                  <a:schemeClr val="tx1"/>
                </a:solidFill>
                <a:latin typeface="Arial" panose="020B0604020202020204" pitchFamily="34" charset="0"/>
                <a:cs typeface="Arial" panose="020B0604020202020204" pitchFamily="34" charset="0"/>
              </a:defRPr>
            </a:lvl1pPr>
          </a:lstStyle>
          <a:p>
            <a:fld id="{FD56064D-2103-4EB8-B936-28D9B50A58DD}" type="slidenum">
              <a:rPr lang="en-US" smtClean="0"/>
              <a:pPr/>
              <a:t>‹N°›</a:t>
            </a:fld>
            <a:endParaRPr lang="en-US"/>
          </a:p>
        </p:txBody>
      </p:sp>
      <p:sp>
        <p:nvSpPr>
          <p:cNvPr id="12" name="Text Placeholder 4">
            <a:extLst>
              <a:ext uri="{FF2B5EF4-FFF2-40B4-BE49-F238E27FC236}">
                <a16:creationId xmlns:a16="http://schemas.microsoft.com/office/drawing/2014/main" id="{BF8A32ED-775E-794C-6235-558F8089CEFC}"/>
              </a:ext>
            </a:extLst>
          </p:cNvPr>
          <p:cNvSpPr>
            <a:spLocks noGrp="1"/>
          </p:cNvSpPr>
          <p:nvPr>
            <p:ph type="body" sz="quarter" idx="13" hasCustomPrompt="1"/>
          </p:nvPr>
        </p:nvSpPr>
        <p:spPr>
          <a:xfrm>
            <a:off x="610337" y="1270581"/>
            <a:ext cx="10830368" cy="476250"/>
          </a:xfrm>
        </p:spPr>
        <p:txBody>
          <a:bodyPr>
            <a:noAutofit/>
          </a:bodyPr>
          <a:lstStyle>
            <a:lvl1pPr marL="0" indent="0">
              <a:buNone/>
              <a:defRPr sz="2800">
                <a:solidFill>
                  <a:schemeClr val="tx1"/>
                </a:solidFill>
              </a:defRPr>
            </a:lvl1pPr>
          </a:lstStyle>
          <a:p>
            <a:pPr lvl="0"/>
            <a:r>
              <a:rPr lang="en-GB"/>
              <a:t>Subtitle</a:t>
            </a:r>
          </a:p>
        </p:txBody>
      </p:sp>
      <p:sp>
        <p:nvSpPr>
          <p:cNvPr id="13" name="Title 1">
            <a:extLst>
              <a:ext uri="{FF2B5EF4-FFF2-40B4-BE49-F238E27FC236}">
                <a16:creationId xmlns:a16="http://schemas.microsoft.com/office/drawing/2014/main" id="{B1F56678-5A94-EEE2-1366-210980140D59}"/>
              </a:ext>
            </a:extLst>
          </p:cNvPr>
          <p:cNvSpPr>
            <a:spLocks noGrp="1"/>
          </p:cNvSpPr>
          <p:nvPr>
            <p:ph type="title" hasCustomPrompt="1"/>
          </p:nvPr>
        </p:nvSpPr>
        <p:spPr>
          <a:xfrm>
            <a:off x="614873" y="773460"/>
            <a:ext cx="10830368" cy="481614"/>
          </a:xfrm>
        </p:spPr>
        <p:txBody>
          <a:bodyPr lIns="0" tIns="0" rIns="0" bIns="0">
            <a:normAutofit/>
          </a:bodyPr>
          <a:lstStyle>
            <a:lvl1pPr>
              <a:defRPr sz="3200">
                <a:solidFill>
                  <a:schemeClr val="tx1"/>
                </a:solidFill>
              </a:defRPr>
            </a:lvl1pPr>
          </a:lstStyle>
          <a:p>
            <a:r>
              <a:rPr lang="en-US"/>
              <a:t>CONTENT SLIDE</a:t>
            </a:r>
          </a:p>
        </p:txBody>
      </p:sp>
      <p:sp>
        <p:nvSpPr>
          <p:cNvPr id="2" name="Text Placeholder 5">
            <a:extLst>
              <a:ext uri="{FF2B5EF4-FFF2-40B4-BE49-F238E27FC236}">
                <a16:creationId xmlns:a16="http://schemas.microsoft.com/office/drawing/2014/main" id="{41073347-0CE4-82C8-7F8B-891F0ACC6BEE}"/>
              </a:ext>
            </a:extLst>
          </p:cNvPr>
          <p:cNvSpPr>
            <a:spLocks noGrp="1"/>
          </p:cNvSpPr>
          <p:nvPr>
            <p:ph type="body" sz="quarter" idx="11" hasCustomPrompt="1"/>
          </p:nvPr>
        </p:nvSpPr>
        <p:spPr>
          <a:xfrm>
            <a:off x="614363" y="1796879"/>
            <a:ext cx="5481637" cy="4518197"/>
          </a:xfrm>
        </p:spPr>
        <p:txBody>
          <a:bodyPr>
            <a:normAutofit/>
          </a:bodyPr>
          <a:lstStyle>
            <a:lvl1pPr>
              <a:defRPr sz="2000"/>
            </a:lvl1pPr>
            <a:lvl2pPr>
              <a:defRPr sz="1800"/>
            </a:lvl2pPr>
          </a:lstStyle>
          <a:p>
            <a:pPr lvl="0"/>
            <a:r>
              <a:rPr lang="en-US"/>
              <a:t>First level text</a:t>
            </a:r>
          </a:p>
          <a:p>
            <a:pPr lvl="1"/>
            <a:r>
              <a:rPr lang="en-US"/>
              <a:t>Second level text</a:t>
            </a:r>
          </a:p>
        </p:txBody>
      </p:sp>
      <p:sp>
        <p:nvSpPr>
          <p:cNvPr id="4" name="SmartArt Placeholder 3">
            <a:extLst>
              <a:ext uri="{FF2B5EF4-FFF2-40B4-BE49-F238E27FC236}">
                <a16:creationId xmlns:a16="http://schemas.microsoft.com/office/drawing/2014/main" id="{397A92AE-4DB8-5433-138E-55818838F6DC}"/>
              </a:ext>
            </a:extLst>
          </p:cNvPr>
          <p:cNvSpPr>
            <a:spLocks noGrp="1"/>
          </p:cNvSpPr>
          <p:nvPr>
            <p:ph type="dgm" sz="quarter" idx="10" hasCustomPrompt="1"/>
          </p:nvPr>
        </p:nvSpPr>
        <p:spPr>
          <a:xfrm>
            <a:off x="6189664" y="2355693"/>
            <a:ext cx="5402261" cy="3959383"/>
          </a:xfrm>
        </p:spPr>
        <p:txBody>
          <a:bodyPr>
            <a:normAutofit/>
          </a:bodyPr>
          <a:lstStyle>
            <a:lvl1pPr>
              <a:defRPr sz="1800"/>
            </a:lvl1pPr>
          </a:lstStyle>
          <a:p>
            <a:r>
              <a:rPr lang="en-GB"/>
              <a:t>Graphic</a:t>
            </a:r>
          </a:p>
        </p:txBody>
      </p:sp>
      <p:sp>
        <p:nvSpPr>
          <p:cNvPr id="6" name="Content Placeholder 5">
            <a:extLst>
              <a:ext uri="{FF2B5EF4-FFF2-40B4-BE49-F238E27FC236}">
                <a16:creationId xmlns:a16="http://schemas.microsoft.com/office/drawing/2014/main" id="{8C2B93EB-87F5-E003-0B1C-A7A8898F0067}"/>
              </a:ext>
            </a:extLst>
          </p:cNvPr>
          <p:cNvSpPr>
            <a:spLocks noGrp="1"/>
          </p:cNvSpPr>
          <p:nvPr>
            <p:ph sz="quarter" idx="14" hasCustomPrompt="1"/>
          </p:nvPr>
        </p:nvSpPr>
        <p:spPr>
          <a:xfrm>
            <a:off x="6189664" y="1796879"/>
            <a:ext cx="5251041" cy="411012"/>
          </a:xfrm>
        </p:spPr>
        <p:txBody>
          <a:bodyPr>
            <a:noAutofit/>
          </a:bodyPr>
          <a:lstStyle>
            <a:lvl1pPr marL="0" indent="0">
              <a:buNone/>
              <a:defRPr sz="2000"/>
            </a:lvl1pPr>
          </a:lstStyle>
          <a:p>
            <a:pPr lvl="0"/>
            <a:r>
              <a:rPr lang="en-US"/>
              <a:t>Graphic title</a:t>
            </a:r>
            <a:endParaRPr lang="en-GB"/>
          </a:p>
        </p:txBody>
      </p:sp>
      <p:pic>
        <p:nvPicPr>
          <p:cNvPr id="5" name="Picture 4" descr="A blue text on a black background&#10;&#10;AI-generated content may be incorrect.">
            <a:extLst>
              <a:ext uri="{FF2B5EF4-FFF2-40B4-BE49-F238E27FC236}">
                <a16:creationId xmlns:a16="http://schemas.microsoft.com/office/drawing/2014/main" id="{BAD8D68C-2FCA-3A29-AD83-80870A366AFB}"/>
              </a:ext>
            </a:extLst>
          </p:cNvPr>
          <p:cNvPicPr>
            <a:picLocks noChangeAspect="1"/>
          </p:cNvPicPr>
          <p:nvPr userDrawn="1"/>
        </p:nvPicPr>
        <p:blipFill>
          <a:blip r:embed="rId2"/>
          <a:stretch>
            <a:fillRect/>
          </a:stretch>
        </p:blipFill>
        <p:spPr>
          <a:xfrm>
            <a:off x="8929368" y="176679"/>
            <a:ext cx="2515873" cy="481614"/>
          </a:xfrm>
          <a:prstGeom prst="rect">
            <a:avLst/>
          </a:prstGeom>
        </p:spPr>
      </p:pic>
    </p:spTree>
    <p:extLst>
      <p:ext uri="{BB962C8B-B14F-4D97-AF65-F5344CB8AC3E}">
        <p14:creationId xmlns:p14="http://schemas.microsoft.com/office/powerpoint/2010/main" val="1033011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4767E0-56AB-2E63-7E48-CF303A4AC69F}"/>
              </a:ext>
            </a:extLst>
          </p:cNvPr>
          <p:cNvSpPr/>
          <p:nvPr userDrawn="1"/>
        </p:nvSpPr>
        <p:spPr>
          <a:xfrm flipV="1">
            <a:off x="0" y="6460078"/>
            <a:ext cx="12192000" cy="4071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1" name="Rectangle 10">
            <a:extLst>
              <a:ext uri="{FF2B5EF4-FFF2-40B4-BE49-F238E27FC236}">
                <a16:creationId xmlns:a16="http://schemas.microsoft.com/office/drawing/2014/main" id="{88A99943-F73F-2FEE-D52D-0946F5568D0F}"/>
              </a:ext>
            </a:extLst>
          </p:cNvPr>
          <p:cNvSpPr/>
          <p:nvPr userDrawn="1"/>
        </p:nvSpPr>
        <p:spPr>
          <a:xfrm>
            <a:off x="0" y="6420695"/>
            <a:ext cx="12192000"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8B7606D2-22C6-9703-F990-237AB7021EF6}"/>
              </a:ext>
            </a:extLst>
          </p:cNvPr>
          <p:cNvSpPr>
            <a:spLocks noGrp="1"/>
          </p:cNvSpPr>
          <p:nvPr>
            <p:ph type="sldNum" sz="quarter" idx="12"/>
          </p:nvPr>
        </p:nvSpPr>
        <p:spPr>
          <a:xfrm>
            <a:off x="8849751" y="6560496"/>
            <a:ext cx="2595490" cy="274324"/>
          </a:xfrm>
          <a:prstGeom prst="rect">
            <a:avLst/>
          </a:prstGeom>
        </p:spPr>
        <p:txBody>
          <a:bodyPr/>
          <a:lstStyle>
            <a:lvl1pPr algn="r">
              <a:defRPr sz="1100" b="0">
                <a:solidFill>
                  <a:schemeClr val="tx1"/>
                </a:solidFill>
                <a:latin typeface="Arial" panose="020B0604020202020204" pitchFamily="34" charset="0"/>
                <a:cs typeface="Arial" panose="020B0604020202020204" pitchFamily="34" charset="0"/>
              </a:defRPr>
            </a:lvl1pPr>
          </a:lstStyle>
          <a:p>
            <a:fld id="{FD56064D-2103-4EB8-B936-28D9B50A58DD}" type="slidenum">
              <a:rPr lang="en-US" smtClean="0"/>
              <a:pPr/>
              <a:t>‹N°›</a:t>
            </a:fld>
            <a:endParaRPr lang="en-US"/>
          </a:p>
        </p:txBody>
      </p:sp>
      <p:sp>
        <p:nvSpPr>
          <p:cNvPr id="13" name="Title 1">
            <a:extLst>
              <a:ext uri="{FF2B5EF4-FFF2-40B4-BE49-F238E27FC236}">
                <a16:creationId xmlns:a16="http://schemas.microsoft.com/office/drawing/2014/main" id="{B1F56678-5A94-EEE2-1366-210980140D59}"/>
              </a:ext>
            </a:extLst>
          </p:cNvPr>
          <p:cNvSpPr>
            <a:spLocks noGrp="1"/>
          </p:cNvSpPr>
          <p:nvPr>
            <p:ph type="title" hasCustomPrompt="1"/>
          </p:nvPr>
        </p:nvSpPr>
        <p:spPr>
          <a:xfrm>
            <a:off x="614873" y="773460"/>
            <a:ext cx="10830368" cy="481614"/>
          </a:xfrm>
        </p:spPr>
        <p:txBody>
          <a:bodyPr lIns="0" tIns="0" rIns="0" bIns="0">
            <a:normAutofit/>
          </a:bodyPr>
          <a:lstStyle>
            <a:lvl1pPr>
              <a:defRPr sz="3200">
                <a:solidFill>
                  <a:schemeClr val="tx1"/>
                </a:solidFill>
              </a:defRPr>
            </a:lvl1pPr>
          </a:lstStyle>
          <a:p>
            <a:r>
              <a:rPr lang="en-US"/>
              <a:t>CONTENT SLIDE</a:t>
            </a:r>
          </a:p>
        </p:txBody>
      </p:sp>
      <p:sp>
        <p:nvSpPr>
          <p:cNvPr id="2" name="Text Placeholder 5">
            <a:extLst>
              <a:ext uri="{FF2B5EF4-FFF2-40B4-BE49-F238E27FC236}">
                <a16:creationId xmlns:a16="http://schemas.microsoft.com/office/drawing/2014/main" id="{41073347-0CE4-82C8-7F8B-891F0ACC6BEE}"/>
              </a:ext>
            </a:extLst>
          </p:cNvPr>
          <p:cNvSpPr>
            <a:spLocks noGrp="1"/>
          </p:cNvSpPr>
          <p:nvPr>
            <p:ph type="body" sz="quarter" idx="11" hasCustomPrompt="1"/>
          </p:nvPr>
        </p:nvSpPr>
        <p:spPr>
          <a:xfrm>
            <a:off x="614363" y="1796879"/>
            <a:ext cx="5481637" cy="4518197"/>
          </a:xfrm>
        </p:spPr>
        <p:txBody>
          <a:bodyPr>
            <a:normAutofit/>
          </a:bodyPr>
          <a:lstStyle>
            <a:lvl1pPr>
              <a:defRPr sz="2000"/>
            </a:lvl1pPr>
            <a:lvl2pPr>
              <a:defRPr sz="1800"/>
            </a:lvl2pPr>
          </a:lstStyle>
          <a:p>
            <a:pPr lvl="0"/>
            <a:r>
              <a:rPr lang="en-US"/>
              <a:t>First level text</a:t>
            </a:r>
          </a:p>
          <a:p>
            <a:pPr lvl="1"/>
            <a:r>
              <a:rPr lang="en-US"/>
              <a:t>Second level text</a:t>
            </a:r>
          </a:p>
        </p:txBody>
      </p:sp>
      <p:sp>
        <p:nvSpPr>
          <p:cNvPr id="4" name="SmartArt Placeholder 3">
            <a:extLst>
              <a:ext uri="{FF2B5EF4-FFF2-40B4-BE49-F238E27FC236}">
                <a16:creationId xmlns:a16="http://schemas.microsoft.com/office/drawing/2014/main" id="{397A92AE-4DB8-5433-138E-55818838F6DC}"/>
              </a:ext>
            </a:extLst>
          </p:cNvPr>
          <p:cNvSpPr>
            <a:spLocks noGrp="1"/>
          </p:cNvSpPr>
          <p:nvPr>
            <p:ph type="dgm" sz="quarter" idx="10" hasCustomPrompt="1"/>
          </p:nvPr>
        </p:nvSpPr>
        <p:spPr>
          <a:xfrm>
            <a:off x="6189664" y="2355693"/>
            <a:ext cx="5255577" cy="3959383"/>
          </a:xfrm>
        </p:spPr>
        <p:txBody>
          <a:bodyPr>
            <a:normAutofit/>
          </a:bodyPr>
          <a:lstStyle>
            <a:lvl1pPr>
              <a:defRPr sz="1800"/>
            </a:lvl1pPr>
          </a:lstStyle>
          <a:p>
            <a:r>
              <a:rPr lang="en-GB"/>
              <a:t>Graphic</a:t>
            </a:r>
          </a:p>
        </p:txBody>
      </p:sp>
      <p:sp>
        <p:nvSpPr>
          <p:cNvPr id="6" name="Content Placeholder 5">
            <a:extLst>
              <a:ext uri="{FF2B5EF4-FFF2-40B4-BE49-F238E27FC236}">
                <a16:creationId xmlns:a16="http://schemas.microsoft.com/office/drawing/2014/main" id="{8C2B93EB-87F5-E003-0B1C-A7A8898F0067}"/>
              </a:ext>
            </a:extLst>
          </p:cNvPr>
          <p:cNvSpPr>
            <a:spLocks noGrp="1"/>
          </p:cNvSpPr>
          <p:nvPr>
            <p:ph sz="quarter" idx="14" hasCustomPrompt="1"/>
          </p:nvPr>
        </p:nvSpPr>
        <p:spPr>
          <a:xfrm>
            <a:off x="6189664" y="1796879"/>
            <a:ext cx="5255577" cy="411012"/>
          </a:xfrm>
        </p:spPr>
        <p:txBody>
          <a:bodyPr>
            <a:noAutofit/>
          </a:bodyPr>
          <a:lstStyle>
            <a:lvl1pPr marL="0" indent="0">
              <a:buNone/>
              <a:defRPr sz="2000"/>
            </a:lvl1pPr>
          </a:lstStyle>
          <a:p>
            <a:pPr lvl="0"/>
            <a:r>
              <a:rPr lang="en-US"/>
              <a:t>Graphic title</a:t>
            </a:r>
            <a:endParaRPr lang="en-GB"/>
          </a:p>
        </p:txBody>
      </p:sp>
      <p:pic>
        <p:nvPicPr>
          <p:cNvPr id="5" name="Picture 4" descr="A blue text on a black background&#10;&#10;AI-generated content may be incorrect.">
            <a:extLst>
              <a:ext uri="{FF2B5EF4-FFF2-40B4-BE49-F238E27FC236}">
                <a16:creationId xmlns:a16="http://schemas.microsoft.com/office/drawing/2014/main" id="{C82AE53E-B871-3164-4A92-797A9451457E}"/>
              </a:ext>
            </a:extLst>
          </p:cNvPr>
          <p:cNvPicPr>
            <a:picLocks noChangeAspect="1"/>
          </p:cNvPicPr>
          <p:nvPr userDrawn="1"/>
        </p:nvPicPr>
        <p:blipFill>
          <a:blip r:embed="rId2"/>
          <a:stretch>
            <a:fillRect/>
          </a:stretch>
        </p:blipFill>
        <p:spPr>
          <a:xfrm>
            <a:off x="8929368" y="176679"/>
            <a:ext cx="2515873" cy="481614"/>
          </a:xfrm>
          <a:prstGeom prst="rect">
            <a:avLst/>
          </a:prstGeom>
        </p:spPr>
      </p:pic>
    </p:spTree>
    <p:extLst>
      <p:ext uri="{BB962C8B-B14F-4D97-AF65-F5344CB8AC3E}">
        <p14:creationId xmlns:p14="http://schemas.microsoft.com/office/powerpoint/2010/main" val="1048191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AB52B6-865C-84D8-6EED-9973EA07E519}"/>
              </a:ext>
            </a:extLst>
          </p:cNvPr>
          <p:cNvSpPr/>
          <p:nvPr userDrawn="1"/>
        </p:nvSpPr>
        <p:spPr>
          <a:xfrm flipV="1">
            <a:off x="0" y="6460078"/>
            <a:ext cx="12192000" cy="4071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Rectangle 2">
            <a:extLst>
              <a:ext uri="{FF2B5EF4-FFF2-40B4-BE49-F238E27FC236}">
                <a16:creationId xmlns:a16="http://schemas.microsoft.com/office/drawing/2014/main" id="{DD04F28D-4C88-0885-3F38-39B6B3EAFC39}"/>
              </a:ext>
            </a:extLst>
          </p:cNvPr>
          <p:cNvSpPr/>
          <p:nvPr userDrawn="1"/>
        </p:nvSpPr>
        <p:spPr>
          <a:xfrm>
            <a:off x="0" y="6420695"/>
            <a:ext cx="12192000"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8B7606D2-22C6-9703-F990-237AB7021EF6}"/>
              </a:ext>
            </a:extLst>
          </p:cNvPr>
          <p:cNvSpPr>
            <a:spLocks noGrp="1"/>
          </p:cNvSpPr>
          <p:nvPr>
            <p:ph type="sldNum" sz="quarter" idx="12"/>
          </p:nvPr>
        </p:nvSpPr>
        <p:spPr>
          <a:xfrm>
            <a:off x="8849751" y="6560496"/>
            <a:ext cx="2595490" cy="274324"/>
          </a:xfrm>
          <a:prstGeom prst="rect">
            <a:avLst/>
          </a:prstGeom>
        </p:spPr>
        <p:txBody>
          <a:bodyPr/>
          <a:lstStyle>
            <a:lvl1pPr algn="r">
              <a:defRPr sz="1100" b="0">
                <a:solidFill>
                  <a:schemeClr val="tx1"/>
                </a:solidFill>
                <a:latin typeface="Arial" panose="020B0604020202020204" pitchFamily="34" charset="0"/>
                <a:cs typeface="Arial" panose="020B0604020202020204" pitchFamily="34" charset="0"/>
              </a:defRPr>
            </a:lvl1pPr>
          </a:lstStyle>
          <a:p>
            <a:fld id="{FD56064D-2103-4EB8-B936-28D9B50A58DD}" type="slidenum">
              <a:rPr lang="en-US" smtClean="0"/>
              <a:pPr/>
              <a:t>‹N°›</a:t>
            </a:fld>
            <a:endParaRPr lang="en-US"/>
          </a:p>
        </p:txBody>
      </p:sp>
      <p:pic>
        <p:nvPicPr>
          <p:cNvPr id="5" name="Picture 4" descr="A blue text on a black background&#10;&#10;AI-generated content may be incorrect.">
            <a:extLst>
              <a:ext uri="{FF2B5EF4-FFF2-40B4-BE49-F238E27FC236}">
                <a16:creationId xmlns:a16="http://schemas.microsoft.com/office/drawing/2014/main" id="{203BAAAF-5FDC-C95D-CB89-B3F6BBC986D5}"/>
              </a:ext>
            </a:extLst>
          </p:cNvPr>
          <p:cNvPicPr>
            <a:picLocks noChangeAspect="1"/>
          </p:cNvPicPr>
          <p:nvPr userDrawn="1"/>
        </p:nvPicPr>
        <p:blipFill>
          <a:blip r:embed="rId2"/>
          <a:stretch>
            <a:fillRect/>
          </a:stretch>
        </p:blipFill>
        <p:spPr>
          <a:xfrm>
            <a:off x="8929368" y="176679"/>
            <a:ext cx="2515873" cy="481614"/>
          </a:xfrm>
          <a:prstGeom prst="rect">
            <a:avLst/>
          </a:prstGeom>
        </p:spPr>
      </p:pic>
    </p:spTree>
    <p:extLst>
      <p:ext uri="{BB962C8B-B14F-4D97-AF65-F5344CB8AC3E}">
        <p14:creationId xmlns:p14="http://schemas.microsoft.com/office/powerpoint/2010/main" val="17354905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614873" y="365125"/>
            <a:ext cx="10978078" cy="1325563"/>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614873" y="1825625"/>
            <a:ext cx="10978078" cy="4351338"/>
          </a:xfrm>
          <a:prstGeom prst="rect">
            <a:avLst/>
          </a:prstGeom>
        </p:spPr>
        <p:txBody>
          <a:bodyPr vert="horz" lIns="91440" tIns="45720" rIns="91440" bIns="45720" rtlCol="0">
            <a:normAutofit/>
          </a:body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Tree>
    <p:extLst>
      <p:ext uri="{BB962C8B-B14F-4D97-AF65-F5344CB8AC3E}">
        <p14:creationId xmlns:p14="http://schemas.microsoft.com/office/powerpoint/2010/main" val="160086286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Lst>
  <p:hf hdr="0" ftr="0" dt="0"/>
  <p:txStyles>
    <p:titleStyle>
      <a:lvl1pPr algn="l" defTabSz="914400" rtl="0" eaLnBrk="1" latinLnBrk="0" hangingPunct="1">
        <a:lnSpc>
          <a:spcPct val="90000"/>
        </a:lnSpc>
        <a:spcBef>
          <a:spcPct val="0"/>
        </a:spcBef>
        <a:buNone/>
        <a:defRPr sz="32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ysClr val="windowText" lastClr="0000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ysClr val="windowText" lastClr="0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ysClr val="windowText" lastClr="0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ysClr val="windowText" lastClr="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ysClr val="windowText" lastClr="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hyperlink" Target="https://www.exposignalz.com/" TargetMode="External"/><Relationship Id="rId5" Type="http://schemas.openxmlformats.org/officeDocument/2006/relationships/image" Target="../media/image4.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jpeg"/><Relationship Id="rId2" Type="http://schemas.openxmlformats.org/officeDocument/2006/relationships/image" Target="../media/image15.png"/><Relationship Id="rId1" Type="http://schemas.openxmlformats.org/officeDocument/2006/relationships/slideLayout" Target="../slideLayouts/slideLayout3.xml"/><Relationship Id="rId6" Type="http://schemas.microsoft.com/office/2007/relationships/hdphoto" Target="../media/hdphoto2.wdp"/><Relationship Id="rId11" Type="http://schemas.openxmlformats.org/officeDocument/2006/relationships/image" Target="../media/image22.emf"/><Relationship Id="rId5" Type="http://schemas.openxmlformats.org/officeDocument/2006/relationships/image" Target="../media/image18.png"/><Relationship Id="rId10" Type="http://schemas.openxmlformats.org/officeDocument/2006/relationships/oleObject" Target="../embeddings/oleObject1.bin"/><Relationship Id="rId4" Type="http://schemas.openxmlformats.org/officeDocument/2006/relationships/image" Target="../media/image17.jpe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exposignalz.com/" TargetMode="Externa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hyperlink" Target="https://pubmed.ncbi.nlm.nih.gov/37251789/"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A173-4917-43E5-B91C-3914C1A8D225}"/>
              </a:ext>
            </a:extLst>
          </p:cNvPr>
          <p:cNvSpPr>
            <a:spLocks noGrp="1"/>
          </p:cNvSpPr>
          <p:nvPr>
            <p:ph type="ctrTitle"/>
          </p:nvPr>
        </p:nvSpPr>
        <p:spPr>
          <a:xfrm>
            <a:off x="701269" y="2085278"/>
            <a:ext cx="10989988" cy="2176756"/>
          </a:xfrm>
        </p:spPr>
        <p:txBody>
          <a:bodyPr>
            <a:normAutofit fontScale="90000"/>
          </a:bodyPr>
          <a:lstStyle/>
          <a:p>
            <a:r>
              <a:rPr lang="en-US"/>
              <a:t>EXPOSIGNALZ</a:t>
            </a:r>
            <a:br>
              <a:rPr lang="en-US"/>
            </a:br>
            <a:r>
              <a:rPr lang="en-US" sz="3200" b="0"/>
              <a:t>Dissecting Brain Pollutant Exposure and its Contribution to Neurodegeneration and Alzheimer’s Disease:</a:t>
            </a:r>
            <a:br>
              <a:rPr lang="en-US" sz="3200" b="0"/>
            </a:br>
            <a:r>
              <a:rPr lang="en-US" sz="3200" b="0"/>
              <a:t>From Signatures to Prevention Strategies to Protect and Maintain a Healthy Brain</a:t>
            </a:r>
            <a:endParaRPr lang="en-US" b="0"/>
          </a:p>
        </p:txBody>
      </p:sp>
      <p:sp>
        <p:nvSpPr>
          <p:cNvPr id="3" name="Subtitle 2">
            <a:extLst>
              <a:ext uri="{FF2B5EF4-FFF2-40B4-BE49-F238E27FC236}">
                <a16:creationId xmlns:a16="http://schemas.microsoft.com/office/drawing/2014/main" id="{D099D82B-F86A-4C04-9207-B25F53939FB6}"/>
              </a:ext>
            </a:extLst>
          </p:cNvPr>
          <p:cNvSpPr>
            <a:spLocks noGrp="1"/>
          </p:cNvSpPr>
          <p:nvPr>
            <p:ph type="subTitle" idx="1"/>
          </p:nvPr>
        </p:nvSpPr>
        <p:spPr>
          <a:xfrm>
            <a:off x="701269" y="4545945"/>
            <a:ext cx="10415909" cy="1691569"/>
          </a:xfrm>
        </p:spPr>
        <p:txBody>
          <a:bodyPr/>
          <a:lstStyle/>
          <a:p>
            <a:r>
              <a:rPr lang="en-US" b="0"/>
              <a:t>September 25</a:t>
            </a:r>
            <a:r>
              <a:rPr lang="en-US" b="0" baseline="30000"/>
              <a:t>th</a:t>
            </a:r>
            <a:r>
              <a:rPr lang="en-US" b="0"/>
              <a:t>,2025 | </a:t>
            </a:r>
            <a:r>
              <a:rPr lang="en-US" b="0" i="1" err="1"/>
              <a:t>Véronique</a:t>
            </a:r>
            <a:r>
              <a:rPr lang="en-US" b="0" i="1"/>
              <a:t> Perrier, INSERM, Montpellier Institute of Neurosciences</a:t>
            </a:r>
          </a:p>
        </p:txBody>
      </p:sp>
      <p:pic>
        <p:nvPicPr>
          <p:cNvPr id="6" name="Picture 5" descr="A colorful logo with a black background&#10;&#10;AI-generated content may be incorrect.">
            <a:extLst>
              <a:ext uri="{FF2B5EF4-FFF2-40B4-BE49-F238E27FC236}">
                <a16:creationId xmlns:a16="http://schemas.microsoft.com/office/drawing/2014/main" id="{48C5E37A-2F6F-9B09-F16F-73DD564CC02A}"/>
              </a:ext>
            </a:extLst>
          </p:cNvPr>
          <p:cNvPicPr>
            <a:picLocks noGrp="1" noRot="1" noChangeAspect="1" noMove="1" noResize="1" noEditPoints="1" noAdjustHandles="1" noChangeArrowheads="1" noChangeShapeType="1" noCrop="1"/>
          </p:cNvPicPr>
          <p:nvPr/>
        </p:nvPicPr>
        <p:blipFill>
          <a:blip r:embed="rId2">
            <a:alphaModFix amt="5000"/>
            <a:extLst>
              <a:ext uri="{BEBA8EAE-BF5A-486C-A8C5-ECC9F3942E4B}">
                <a14:imgProps xmlns:a14="http://schemas.microsoft.com/office/drawing/2010/main">
                  <a14:imgLayer r:embed="rId3">
                    <a14:imgEffect>
                      <a14:saturation sat="0"/>
                    </a14:imgEffect>
                  </a14:imgLayer>
                </a14:imgProps>
              </a:ext>
            </a:extLst>
          </a:blip>
          <a:srcRect t="12739" r="18846" b="21366"/>
          <a:stretch/>
        </p:blipFill>
        <p:spPr>
          <a:xfrm>
            <a:off x="4917441" y="0"/>
            <a:ext cx="7274560" cy="6146800"/>
          </a:xfrm>
          <a:prstGeom prst="rect">
            <a:avLst/>
          </a:prstGeom>
        </p:spPr>
      </p:pic>
      <p:pic>
        <p:nvPicPr>
          <p:cNvPr id="9" name="Picture 8" descr="A blue text on a black background&#10;&#10;AI-generated content may be incorrect.">
            <a:extLst>
              <a:ext uri="{FF2B5EF4-FFF2-40B4-BE49-F238E27FC236}">
                <a16:creationId xmlns:a16="http://schemas.microsoft.com/office/drawing/2014/main" id="{47C2FA49-62DE-E4A7-4218-E9748ECA070C}"/>
              </a:ext>
            </a:extLst>
          </p:cNvPr>
          <p:cNvPicPr>
            <a:picLocks noChangeAspect="1"/>
          </p:cNvPicPr>
          <p:nvPr/>
        </p:nvPicPr>
        <p:blipFill>
          <a:blip r:embed="rId4"/>
          <a:stretch>
            <a:fillRect/>
          </a:stretch>
        </p:blipFill>
        <p:spPr>
          <a:xfrm>
            <a:off x="4555273" y="339867"/>
            <a:ext cx="6941034" cy="1328723"/>
          </a:xfrm>
          <a:prstGeom prst="rect">
            <a:avLst/>
          </a:prstGeom>
        </p:spPr>
      </p:pic>
      <p:grpSp>
        <p:nvGrpSpPr>
          <p:cNvPr id="5" name="Groupe 4">
            <a:extLst>
              <a:ext uri="{FF2B5EF4-FFF2-40B4-BE49-F238E27FC236}">
                <a16:creationId xmlns:a16="http://schemas.microsoft.com/office/drawing/2014/main" id="{1F26D12F-5527-FAF0-A7B5-C9EA3D9C9B27}"/>
              </a:ext>
            </a:extLst>
          </p:cNvPr>
          <p:cNvGrpSpPr/>
          <p:nvPr/>
        </p:nvGrpSpPr>
        <p:grpSpPr>
          <a:xfrm>
            <a:off x="348408" y="339867"/>
            <a:ext cx="3038475" cy="1301592"/>
            <a:chOff x="420327" y="134218"/>
            <a:chExt cx="3187964" cy="1261503"/>
          </a:xfrm>
        </p:grpSpPr>
        <p:sp>
          <p:nvSpPr>
            <p:cNvPr id="7" name="Rectangle 6">
              <a:extLst>
                <a:ext uri="{FF2B5EF4-FFF2-40B4-BE49-F238E27FC236}">
                  <a16:creationId xmlns:a16="http://schemas.microsoft.com/office/drawing/2014/main" id="{36E29461-C267-CD9F-9315-E833D2F16A83}"/>
                </a:ext>
              </a:extLst>
            </p:cNvPr>
            <p:cNvSpPr/>
            <p:nvPr/>
          </p:nvSpPr>
          <p:spPr>
            <a:xfrm>
              <a:off x="420327" y="1026389"/>
              <a:ext cx="3187964" cy="369332"/>
            </a:xfrm>
            <a:prstGeom prst="rect">
              <a:avLst/>
            </a:prstGeom>
          </p:spPr>
          <p:txBody>
            <a:bodyPr wrap="square">
              <a:spAutoFit/>
            </a:bodyPr>
            <a:lstStyle/>
            <a:p>
              <a:pPr algn="ctr"/>
              <a:endParaRPr lang="fr-FR"/>
            </a:p>
          </p:txBody>
        </p:sp>
        <p:pic>
          <p:nvPicPr>
            <p:cNvPr id="8" name="Image 7">
              <a:extLst>
                <a:ext uri="{FF2B5EF4-FFF2-40B4-BE49-F238E27FC236}">
                  <a16:creationId xmlns:a16="http://schemas.microsoft.com/office/drawing/2014/main" id="{0EF63B17-ED45-5683-8357-47FCD224B5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195" y="134218"/>
              <a:ext cx="3038475" cy="900999"/>
            </a:xfrm>
            <a:prstGeom prst="rect">
              <a:avLst/>
            </a:prstGeom>
          </p:spPr>
        </p:pic>
      </p:grpSp>
      <p:sp>
        <p:nvSpPr>
          <p:cNvPr id="10" name="CuadroTexto 7">
            <a:hlinkClick r:id="rId6"/>
            <a:extLst>
              <a:ext uri="{FF2B5EF4-FFF2-40B4-BE49-F238E27FC236}">
                <a16:creationId xmlns:a16="http://schemas.microsoft.com/office/drawing/2014/main" id="{0034D70A-1015-6366-74EF-DB74928E32E6}"/>
              </a:ext>
            </a:extLst>
          </p:cNvPr>
          <p:cNvSpPr txBox="1"/>
          <p:nvPr/>
        </p:nvSpPr>
        <p:spPr>
          <a:xfrm>
            <a:off x="513378" y="1184078"/>
            <a:ext cx="3247727" cy="369332"/>
          </a:xfrm>
          <a:prstGeom prst="rect">
            <a:avLst/>
          </a:prstGeom>
          <a:noFill/>
        </p:spPr>
        <p:txBody>
          <a:bodyPr wrap="square">
            <a:spAutoFit/>
          </a:bodyPr>
          <a:lstStyle/>
          <a:p>
            <a:r>
              <a:rPr lang="es-ES">
                <a:solidFill>
                  <a:srgbClr val="E85138"/>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https://www.exposignalz.com/</a:t>
            </a:r>
            <a:endParaRPr lang="es-ES">
              <a:solidFill>
                <a:srgbClr val="E85138"/>
              </a:solidFill>
              <a:latin typeface="Arial" panose="020B0604020202020204" pitchFamily="34" charset="0"/>
              <a:cs typeface="Arial" panose="020B0604020202020204" pitchFamily="34" charset="0"/>
            </a:endParaRPr>
          </a:p>
        </p:txBody>
      </p:sp>
      <p:pic>
        <p:nvPicPr>
          <p:cNvPr id="11" name="Image 88" descr="logo inm_2.png">
            <a:extLst>
              <a:ext uri="{FF2B5EF4-FFF2-40B4-BE49-F238E27FC236}">
                <a16:creationId xmlns:a16="http://schemas.microsoft.com/office/drawing/2014/main" id="{6D3677AB-7E2B-EFA6-1B16-59197D8E5D3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45824" y="5167841"/>
            <a:ext cx="1001413" cy="683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a:extLst>
              <a:ext uri="{FF2B5EF4-FFF2-40B4-BE49-F238E27FC236}">
                <a16:creationId xmlns:a16="http://schemas.microsoft.com/office/drawing/2014/main" id="{F09A30C6-553B-8ABB-1941-862B0F9AF04E}"/>
              </a:ext>
            </a:extLst>
          </p:cNvPr>
          <p:cNvPicPr>
            <a:picLocks noChangeAspect="1"/>
          </p:cNvPicPr>
          <p:nvPr/>
        </p:nvPicPr>
        <p:blipFill>
          <a:blip r:embed="rId8"/>
          <a:stretch>
            <a:fillRect/>
          </a:stretch>
        </p:blipFill>
        <p:spPr>
          <a:xfrm>
            <a:off x="9921440" y="4418312"/>
            <a:ext cx="1557906" cy="884143"/>
          </a:xfrm>
          <a:prstGeom prst="rect">
            <a:avLst/>
          </a:prstGeom>
        </p:spPr>
      </p:pic>
    </p:spTree>
    <p:extLst>
      <p:ext uri="{BB962C8B-B14F-4D97-AF65-F5344CB8AC3E}">
        <p14:creationId xmlns:p14="http://schemas.microsoft.com/office/powerpoint/2010/main" val="3013068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D4464-5FAC-062E-6B46-2139B3097DC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E17023-98C3-262A-C08E-3D40F25BF649}"/>
              </a:ext>
            </a:extLst>
          </p:cNvPr>
          <p:cNvSpPr>
            <a:spLocks noGrp="1"/>
          </p:cNvSpPr>
          <p:nvPr>
            <p:ph type="sldNum" sz="quarter" idx="12"/>
          </p:nvPr>
        </p:nvSpPr>
        <p:spPr/>
        <p:txBody>
          <a:bodyPr/>
          <a:lstStyle/>
          <a:p>
            <a:r>
              <a:rPr lang="en-US"/>
              <a:t>5</a:t>
            </a:r>
          </a:p>
        </p:txBody>
      </p:sp>
      <p:sp>
        <p:nvSpPr>
          <p:cNvPr id="5" name="Title 4">
            <a:extLst>
              <a:ext uri="{FF2B5EF4-FFF2-40B4-BE49-F238E27FC236}">
                <a16:creationId xmlns:a16="http://schemas.microsoft.com/office/drawing/2014/main" id="{7B818BFC-0B7E-309D-D38F-0833B6457878}"/>
              </a:ext>
            </a:extLst>
          </p:cNvPr>
          <p:cNvSpPr>
            <a:spLocks noGrp="1"/>
          </p:cNvSpPr>
          <p:nvPr>
            <p:ph type="title"/>
          </p:nvPr>
        </p:nvSpPr>
        <p:spPr>
          <a:xfrm>
            <a:off x="319467" y="234647"/>
            <a:ext cx="10830368" cy="481614"/>
          </a:xfrm>
        </p:spPr>
        <p:txBody>
          <a:bodyPr/>
          <a:lstStyle/>
          <a:p>
            <a:r>
              <a:rPr lang="en-GB"/>
              <a:t>Scientific approach</a:t>
            </a:r>
          </a:p>
        </p:txBody>
      </p:sp>
      <p:sp>
        <p:nvSpPr>
          <p:cNvPr id="15" name="ZoneTexte 14">
            <a:extLst>
              <a:ext uri="{FF2B5EF4-FFF2-40B4-BE49-F238E27FC236}">
                <a16:creationId xmlns:a16="http://schemas.microsoft.com/office/drawing/2014/main" id="{2DFEBEF1-5C06-096F-1277-29BD5E787D43}"/>
              </a:ext>
            </a:extLst>
          </p:cNvPr>
          <p:cNvSpPr txBox="1"/>
          <p:nvPr/>
        </p:nvSpPr>
        <p:spPr>
          <a:xfrm>
            <a:off x="291369" y="3253924"/>
            <a:ext cx="5631122" cy="923330"/>
          </a:xfrm>
          <a:prstGeom prst="rect">
            <a:avLst/>
          </a:prstGeom>
          <a:noFill/>
          <a:ln>
            <a:noFill/>
          </a:ln>
        </p:spPr>
        <p:txBody>
          <a:bodyPr wrap="square" rtlCol="0">
            <a:spAutoFit/>
          </a:bodyPr>
          <a:lstStyle/>
          <a:p>
            <a:pPr algn="ctr"/>
            <a:r>
              <a:rPr lang="fr-FR" b="1">
                <a:solidFill>
                  <a:schemeClr val="tx2"/>
                </a:solidFill>
                <a:latin typeface="Arial" panose="020B0604020202020204" pitchFamily="34" charset="0"/>
                <a:cs typeface="Arial" panose="020B0604020202020204" pitchFamily="34" charset="0"/>
              </a:rPr>
              <a:t>Cellular and </a:t>
            </a:r>
            <a:r>
              <a:rPr lang="fr-FR" b="1" err="1">
                <a:solidFill>
                  <a:schemeClr val="tx2"/>
                </a:solidFill>
                <a:latin typeface="Arial" panose="020B0604020202020204" pitchFamily="34" charset="0"/>
                <a:cs typeface="Arial" panose="020B0604020202020204" pitchFamily="34" charset="0"/>
              </a:rPr>
              <a:t>preclinical</a:t>
            </a:r>
            <a:r>
              <a:rPr lang="fr-FR" b="1">
                <a:solidFill>
                  <a:schemeClr val="tx2"/>
                </a:solidFill>
                <a:latin typeface="Arial" panose="020B0604020202020204" pitchFamily="34" charset="0"/>
                <a:cs typeface="Arial" panose="020B0604020202020204" pitchFamily="34" charset="0"/>
              </a:rPr>
              <a:t> AD </a:t>
            </a:r>
            <a:r>
              <a:rPr lang="fr-FR" b="1" err="1">
                <a:solidFill>
                  <a:schemeClr val="tx2"/>
                </a:solidFill>
                <a:latin typeface="Arial" panose="020B0604020202020204" pitchFamily="34" charset="0"/>
                <a:cs typeface="Arial" panose="020B0604020202020204" pitchFamily="34" charset="0"/>
              </a:rPr>
              <a:t>models</a:t>
            </a:r>
            <a:endParaRPr lang="fr-FR" b="1">
              <a:solidFill>
                <a:schemeClr val="tx2"/>
              </a:solidFill>
              <a:latin typeface="Arial" panose="020B0604020202020204" pitchFamily="34" charset="0"/>
              <a:cs typeface="Arial" panose="020B0604020202020204" pitchFamily="34" charset="0"/>
            </a:endParaRPr>
          </a:p>
          <a:p>
            <a:pPr algn="ctr"/>
            <a:r>
              <a:rPr lang="fr-FR">
                <a:solidFill>
                  <a:schemeClr val="tx2"/>
                </a:solidFill>
                <a:latin typeface="Arial" panose="020B0604020202020204" pitchFamily="34" charset="0"/>
                <a:cs typeface="Arial" panose="020B0604020202020204" pitchFamily="34" charset="0"/>
              </a:rPr>
              <a:t>2D and 3D network </a:t>
            </a:r>
            <a:r>
              <a:rPr lang="fr-FR" err="1">
                <a:solidFill>
                  <a:schemeClr val="tx2"/>
                </a:solidFill>
                <a:latin typeface="Arial" panose="020B0604020202020204" pitchFamily="34" charset="0"/>
                <a:cs typeface="Arial" panose="020B0604020202020204" pitchFamily="34" charset="0"/>
              </a:rPr>
              <a:t>derived</a:t>
            </a:r>
            <a:r>
              <a:rPr lang="fr-FR">
                <a:solidFill>
                  <a:schemeClr val="tx2"/>
                </a:solidFill>
                <a:latin typeface="Arial" panose="020B0604020202020204" pitchFamily="34" charset="0"/>
                <a:cs typeface="Arial" panose="020B0604020202020204" pitchFamily="34" charset="0"/>
              </a:rPr>
              <a:t> </a:t>
            </a:r>
            <a:r>
              <a:rPr lang="fr-FR" err="1">
                <a:solidFill>
                  <a:schemeClr val="tx2"/>
                </a:solidFill>
                <a:latin typeface="Arial" panose="020B0604020202020204" pitchFamily="34" charset="0"/>
                <a:cs typeface="Arial" panose="020B0604020202020204" pitchFamily="34" charset="0"/>
              </a:rPr>
              <a:t>from</a:t>
            </a:r>
            <a:r>
              <a:rPr lang="fr-FR">
                <a:solidFill>
                  <a:schemeClr val="tx2"/>
                </a:solidFill>
                <a:latin typeface="Arial" panose="020B0604020202020204" pitchFamily="34" charset="0"/>
                <a:cs typeface="Arial" panose="020B0604020202020204" pitchFamily="34" charset="0"/>
              </a:rPr>
              <a:t> AD-</a:t>
            </a:r>
            <a:r>
              <a:rPr lang="fr-FR" err="1">
                <a:solidFill>
                  <a:schemeClr val="tx2"/>
                </a:solidFill>
                <a:latin typeface="Arial" panose="020B0604020202020204" pitchFamily="34" charset="0"/>
                <a:cs typeface="Arial" panose="020B0604020202020204" pitchFamily="34" charset="0"/>
              </a:rPr>
              <a:t>iPSC</a:t>
            </a:r>
            <a:endParaRPr lang="fr-FR">
              <a:solidFill>
                <a:schemeClr val="tx2"/>
              </a:solidFill>
              <a:latin typeface="Arial" panose="020B0604020202020204" pitchFamily="34" charset="0"/>
              <a:cs typeface="Arial" panose="020B0604020202020204" pitchFamily="34" charset="0"/>
            </a:endParaRPr>
          </a:p>
          <a:p>
            <a:pPr algn="ctr"/>
            <a:r>
              <a:rPr lang="fr-FR">
                <a:solidFill>
                  <a:schemeClr val="tx2"/>
                </a:solidFill>
                <a:latin typeface="Arial" panose="020B0604020202020204" pitchFamily="34" charset="0"/>
                <a:cs typeface="Arial" panose="020B0604020202020204" pitchFamily="34" charset="0"/>
              </a:rPr>
              <a:t>2 </a:t>
            </a:r>
            <a:r>
              <a:rPr lang="fr-FR" err="1">
                <a:solidFill>
                  <a:schemeClr val="tx2"/>
                </a:solidFill>
                <a:latin typeface="Arial" panose="020B0604020202020204" pitchFamily="34" charset="0"/>
                <a:cs typeface="Arial" panose="020B0604020202020204" pitchFamily="34" charset="0"/>
              </a:rPr>
              <a:t>preclinical</a:t>
            </a:r>
            <a:r>
              <a:rPr lang="fr-FR">
                <a:solidFill>
                  <a:schemeClr val="tx2"/>
                </a:solidFill>
                <a:latin typeface="Arial" panose="020B0604020202020204" pitchFamily="34" charset="0"/>
                <a:cs typeface="Arial" panose="020B0604020202020204" pitchFamily="34" charset="0"/>
              </a:rPr>
              <a:t> </a:t>
            </a:r>
            <a:r>
              <a:rPr lang="fr-FR" err="1">
                <a:solidFill>
                  <a:schemeClr val="tx2"/>
                </a:solidFill>
                <a:latin typeface="Arial" panose="020B0604020202020204" pitchFamily="34" charset="0"/>
                <a:cs typeface="Arial" panose="020B0604020202020204" pitchFamily="34" charset="0"/>
              </a:rPr>
              <a:t>models</a:t>
            </a:r>
            <a:r>
              <a:rPr lang="fr-FR">
                <a:solidFill>
                  <a:schemeClr val="tx2"/>
                </a:solidFill>
                <a:latin typeface="Arial" panose="020B0604020202020204" pitchFamily="34" charset="0"/>
                <a:cs typeface="Arial" panose="020B0604020202020204" pitchFamily="34" charset="0"/>
              </a:rPr>
              <a:t>, </a:t>
            </a:r>
            <a:r>
              <a:rPr lang="fr-FR" err="1">
                <a:solidFill>
                  <a:schemeClr val="tx2"/>
                </a:solidFill>
                <a:latin typeface="Arial" panose="020B0604020202020204" pitchFamily="34" charset="0"/>
                <a:cs typeface="Arial" panose="020B0604020202020204" pitchFamily="34" charset="0"/>
              </a:rPr>
              <a:t>behavioral</a:t>
            </a:r>
            <a:r>
              <a:rPr lang="fr-FR">
                <a:solidFill>
                  <a:schemeClr val="tx2"/>
                </a:solidFill>
                <a:latin typeface="Arial" panose="020B0604020202020204" pitchFamily="34" charset="0"/>
                <a:cs typeface="Arial" panose="020B0604020202020204" pitchFamily="34" charset="0"/>
              </a:rPr>
              <a:t> </a:t>
            </a:r>
            <a:r>
              <a:rPr lang="fr-FR" err="1">
                <a:solidFill>
                  <a:schemeClr val="tx2"/>
                </a:solidFill>
                <a:latin typeface="Arial" panose="020B0604020202020204" pitchFamily="34" charset="0"/>
                <a:cs typeface="Arial" panose="020B0604020202020204" pitchFamily="34" charset="0"/>
              </a:rPr>
              <a:t>studies</a:t>
            </a:r>
            <a:r>
              <a:rPr lang="fr-FR">
                <a:solidFill>
                  <a:schemeClr val="tx2"/>
                </a:solidFill>
                <a:latin typeface="Arial" panose="020B0604020202020204" pitchFamily="34" charset="0"/>
                <a:cs typeface="Arial" panose="020B0604020202020204" pitchFamily="34" charset="0"/>
              </a:rPr>
              <a:t>, AD markers</a:t>
            </a:r>
          </a:p>
        </p:txBody>
      </p:sp>
      <p:grpSp>
        <p:nvGrpSpPr>
          <p:cNvPr id="9" name="Groupe 8">
            <a:extLst>
              <a:ext uri="{FF2B5EF4-FFF2-40B4-BE49-F238E27FC236}">
                <a16:creationId xmlns:a16="http://schemas.microsoft.com/office/drawing/2014/main" id="{C8DDCA68-A5A9-D94C-C706-96C508992EF4}"/>
              </a:ext>
            </a:extLst>
          </p:cNvPr>
          <p:cNvGrpSpPr/>
          <p:nvPr/>
        </p:nvGrpSpPr>
        <p:grpSpPr>
          <a:xfrm>
            <a:off x="291369" y="1354710"/>
            <a:ext cx="5631122" cy="1816360"/>
            <a:chOff x="387506" y="2362535"/>
            <a:chExt cx="5631122" cy="1816360"/>
          </a:xfrm>
        </p:grpSpPr>
        <p:sp>
          <p:nvSpPr>
            <p:cNvPr id="6" name="ZoneTexte 5">
              <a:extLst>
                <a:ext uri="{FF2B5EF4-FFF2-40B4-BE49-F238E27FC236}">
                  <a16:creationId xmlns:a16="http://schemas.microsoft.com/office/drawing/2014/main" id="{1AC44394-F0E3-3A0D-1E26-95D27DB89B80}"/>
                </a:ext>
              </a:extLst>
            </p:cNvPr>
            <p:cNvSpPr txBox="1"/>
            <p:nvPr/>
          </p:nvSpPr>
          <p:spPr>
            <a:xfrm>
              <a:off x="429210" y="2696828"/>
              <a:ext cx="5589418" cy="1015663"/>
            </a:xfrm>
            <a:prstGeom prst="rect">
              <a:avLst/>
            </a:prstGeom>
            <a:noFill/>
          </p:spPr>
          <p:txBody>
            <a:bodyPr wrap="square">
              <a:spAutoFit/>
            </a:bodyPr>
            <a:lstStyle/>
            <a:p>
              <a:pPr algn="ctr"/>
              <a:r>
                <a:rPr lang="en-GB" sz="2000" b="1">
                  <a:latin typeface="Arial" panose="020B0604020202020204" pitchFamily="34" charset="0"/>
                  <a:cs typeface="Arial" panose="020B0604020202020204" pitchFamily="34" charset="0"/>
                </a:rPr>
                <a:t>Understand the mechanism of action of chemical signatures identified </a:t>
              </a:r>
              <a:r>
                <a:rPr lang="fr-FR" sz="2000" b="1">
                  <a:latin typeface="Arial" panose="020B0604020202020204" pitchFamily="34" charset="0"/>
                  <a:cs typeface="Arial" panose="020B0604020202020204" pitchFamily="34" charset="0"/>
                </a:rPr>
                <a:t>(OBJ1-OBJ2)</a:t>
              </a:r>
              <a:r>
                <a:rPr lang="en-US" sz="2000" b="1">
                  <a:latin typeface="Arial" panose="020B0604020202020204" pitchFamily="34" charset="0"/>
                  <a:cs typeface="Arial" panose="020B0604020202020204" pitchFamily="34" charset="0"/>
                </a:rPr>
                <a:t> in various Alzheimer’s disease models.</a:t>
              </a:r>
              <a:endParaRPr lang="fr-FR" sz="2000" b="1">
                <a:latin typeface="Arial" panose="020B0604020202020204" pitchFamily="34" charset="0"/>
                <a:cs typeface="Arial" panose="020B0604020202020204" pitchFamily="34" charset="0"/>
              </a:endParaRPr>
            </a:p>
          </p:txBody>
        </p:sp>
        <p:sp>
          <p:nvSpPr>
            <p:cNvPr id="2" name="Rectangle à coins arrondis 118">
              <a:extLst>
                <a:ext uri="{FF2B5EF4-FFF2-40B4-BE49-F238E27FC236}">
                  <a16:creationId xmlns:a16="http://schemas.microsoft.com/office/drawing/2014/main" id="{7FE9F1E7-7ED5-FA9D-0A53-CDD865923F3D}"/>
                </a:ext>
              </a:extLst>
            </p:cNvPr>
            <p:cNvSpPr/>
            <p:nvPr/>
          </p:nvSpPr>
          <p:spPr>
            <a:xfrm>
              <a:off x="387506" y="2362535"/>
              <a:ext cx="5631122" cy="1816360"/>
            </a:xfrm>
            <a:prstGeom prst="round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solidFill>
                  <a:schemeClr val="bg1"/>
                </a:solidFill>
              </a:endParaRPr>
            </a:p>
          </p:txBody>
        </p:sp>
      </p:grpSp>
      <p:sp>
        <p:nvSpPr>
          <p:cNvPr id="7" name="ZoneTexte 6">
            <a:extLst>
              <a:ext uri="{FF2B5EF4-FFF2-40B4-BE49-F238E27FC236}">
                <a16:creationId xmlns:a16="http://schemas.microsoft.com/office/drawing/2014/main" id="{BA9D4D31-39E7-E387-4482-851B7A189AAC}"/>
              </a:ext>
            </a:extLst>
          </p:cNvPr>
          <p:cNvSpPr txBox="1"/>
          <p:nvPr/>
        </p:nvSpPr>
        <p:spPr>
          <a:xfrm>
            <a:off x="1717167" y="862547"/>
            <a:ext cx="2773251" cy="461665"/>
          </a:xfrm>
          <a:prstGeom prst="rect">
            <a:avLst/>
          </a:prstGeom>
          <a:noFill/>
        </p:spPr>
        <p:txBody>
          <a:bodyPr wrap="square">
            <a:spAutoFit/>
          </a:bodyPr>
          <a:lstStyle/>
          <a:p>
            <a:r>
              <a:rPr lang="en-GB" altLang="fr-FR" sz="2400" b="1">
                <a:latin typeface="Arial" panose="020B0604020202020204" pitchFamily="34" charset="0"/>
                <a:cs typeface="Arial" panose="020B0604020202020204" pitchFamily="34" charset="0"/>
              </a:rPr>
              <a:t>OBJ3: 2 partners</a:t>
            </a:r>
          </a:p>
        </p:txBody>
      </p:sp>
      <p:pic>
        <p:nvPicPr>
          <p:cNvPr id="17" name="Image 16">
            <a:extLst>
              <a:ext uri="{FF2B5EF4-FFF2-40B4-BE49-F238E27FC236}">
                <a16:creationId xmlns:a16="http://schemas.microsoft.com/office/drawing/2014/main" id="{B2918FFC-BB3F-7F33-7E57-D1139620D13B}"/>
              </a:ext>
            </a:extLst>
          </p:cNvPr>
          <p:cNvPicPr/>
          <p:nvPr/>
        </p:nvPicPr>
        <p:blipFill>
          <a:blip r:embed="rId2" cstate="email"/>
          <a:stretch>
            <a:fillRect/>
          </a:stretch>
        </p:blipFill>
        <p:spPr>
          <a:xfrm>
            <a:off x="384925" y="5122340"/>
            <a:ext cx="1547557" cy="1102369"/>
          </a:xfrm>
          <a:prstGeom prst="rect">
            <a:avLst/>
          </a:prstGeom>
        </p:spPr>
      </p:pic>
      <p:grpSp>
        <p:nvGrpSpPr>
          <p:cNvPr id="20" name="Groupe 19">
            <a:extLst>
              <a:ext uri="{FF2B5EF4-FFF2-40B4-BE49-F238E27FC236}">
                <a16:creationId xmlns:a16="http://schemas.microsoft.com/office/drawing/2014/main" id="{44179306-788F-F7C2-16EB-BC546AD18259}"/>
              </a:ext>
            </a:extLst>
          </p:cNvPr>
          <p:cNvGrpSpPr/>
          <p:nvPr/>
        </p:nvGrpSpPr>
        <p:grpSpPr>
          <a:xfrm>
            <a:off x="2156371" y="4400267"/>
            <a:ext cx="1218943" cy="2432919"/>
            <a:chOff x="6970300" y="3704891"/>
            <a:chExt cx="1218943" cy="2432919"/>
          </a:xfrm>
        </p:grpSpPr>
        <p:sp>
          <p:nvSpPr>
            <p:cNvPr id="21" name="Ellipse 20">
              <a:extLst>
                <a:ext uri="{FF2B5EF4-FFF2-40B4-BE49-F238E27FC236}">
                  <a16:creationId xmlns:a16="http://schemas.microsoft.com/office/drawing/2014/main" id="{ABD18C2B-48EB-77D0-93BF-295F394CFF6F}"/>
                </a:ext>
              </a:extLst>
            </p:cNvPr>
            <p:cNvSpPr/>
            <p:nvPr/>
          </p:nvSpPr>
          <p:spPr>
            <a:xfrm>
              <a:off x="6970300" y="4369732"/>
              <a:ext cx="1087935" cy="1165174"/>
            </a:xfrm>
            <a:prstGeom prst="ellipse">
              <a:avLst/>
            </a:prstGeom>
            <a:solidFill>
              <a:srgbClr val="33CCFF"/>
            </a:solidFill>
            <a:ln>
              <a:solidFill>
                <a:srgbClr val="009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0"/>
            </a:p>
          </p:txBody>
        </p:sp>
        <p:pic>
          <p:nvPicPr>
            <p:cNvPr id="22" name="Image 21">
              <a:extLst>
                <a:ext uri="{FF2B5EF4-FFF2-40B4-BE49-F238E27FC236}">
                  <a16:creationId xmlns:a16="http://schemas.microsoft.com/office/drawing/2014/main" id="{9FAF093A-4183-1E8E-A29B-B738489B27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86003" y="5699651"/>
              <a:ext cx="1003240" cy="438159"/>
            </a:xfrm>
            <a:prstGeom prst="rect">
              <a:avLst/>
            </a:prstGeom>
          </p:spPr>
        </p:pic>
        <p:sp>
          <p:nvSpPr>
            <p:cNvPr id="23" name="Rectangle 22">
              <a:extLst>
                <a:ext uri="{FF2B5EF4-FFF2-40B4-BE49-F238E27FC236}">
                  <a16:creationId xmlns:a16="http://schemas.microsoft.com/office/drawing/2014/main" id="{083E0DBC-D5BE-3A8B-49E9-A61E1053EC54}"/>
                </a:ext>
              </a:extLst>
            </p:cNvPr>
            <p:cNvSpPr/>
            <p:nvPr/>
          </p:nvSpPr>
          <p:spPr>
            <a:xfrm>
              <a:off x="7010378" y="4444487"/>
              <a:ext cx="1033657" cy="1015663"/>
            </a:xfrm>
            <a:prstGeom prst="rect">
              <a:avLst/>
            </a:prstGeom>
            <a:ln>
              <a:noFill/>
            </a:ln>
          </p:spPr>
          <p:txBody>
            <a:bodyPr wrap="square">
              <a:spAutoFit/>
            </a:bodyPr>
            <a:lstStyle/>
            <a:p>
              <a:pPr algn="ctr"/>
              <a:r>
                <a:rPr lang="fr-FR" sz="1200" b="1">
                  <a:solidFill>
                    <a:schemeClr val="bg2"/>
                  </a:solidFill>
                  <a:latin typeface="Arial" panose="020B0604020202020204" pitchFamily="34" charset="0"/>
                  <a:cs typeface="Arial" panose="020B0604020202020204" pitchFamily="34" charset="0"/>
                </a:rPr>
                <a:t>Pollutant</a:t>
              </a:r>
              <a:r>
                <a:rPr lang="fr-FR" sz="1200" b="1">
                  <a:solidFill>
                    <a:schemeClr val="bg1"/>
                  </a:solidFill>
                  <a:latin typeface="Arial" panose="020B0604020202020204" pitchFamily="34" charset="0"/>
                  <a:cs typeface="Arial" panose="020B0604020202020204" pitchFamily="34" charset="0"/>
                </a:rPr>
                <a:t> </a:t>
              </a:r>
              <a:r>
                <a:rPr lang="fr-FR" sz="1200" b="1">
                  <a:solidFill>
                    <a:schemeClr val="bg2"/>
                  </a:solidFill>
                  <a:latin typeface="Arial" panose="020B0604020202020204" pitchFamily="34" charset="0"/>
                  <a:cs typeface="Arial" panose="020B0604020202020204" pitchFamily="34" charset="0"/>
                </a:rPr>
                <a:t>mixtures tested in animal</a:t>
              </a:r>
              <a:r>
                <a:rPr lang="fr-FR" sz="1200" b="1" i="1">
                  <a:solidFill>
                    <a:schemeClr val="bg2"/>
                  </a:solidFill>
                  <a:latin typeface="Arial" panose="020B0604020202020204" pitchFamily="34" charset="0"/>
                  <a:cs typeface="Arial" panose="020B0604020202020204" pitchFamily="34" charset="0"/>
                </a:rPr>
                <a:t> </a:t>
              </a:r>
              <a:r>
                <a:rPr lang="fr-FR" sz="1200" b="1">
                  <a:solidFill>
                    <a:schemeClr val="bg2"/>
                  </a:solidFill>
                  <a:latin typeface="Arial" panose="020B0604020202020204" pitchFamily="34" charset="0"/>
                  <a:cs typeface="Arial" panose="020B0604020202020204" pitchFamily="34" charset="0"/>
                </a:rPr>
                <a:t>models</a:t>
              </a:r>
            </a:p>
          </p:txBody>
        </p:sp>
        <p:pic>
          <p:nvPicPr>
            <p:cNvPr id="24" name="Image 23" descr="Une image contenant Appareil sanitaire, prise, robinet, bouche d’incendie&#10;&#10;Description générée automatiquement">
              <a:extLst>
                <a:ext uri="{FF2B5EF4-FFF2-40B4-BE49-F238E27FC236}">
                  <a16:creationId xmlns:a16="http://schemas.microsoft.com/office/drawing/2014/main" id="{5743C93D-F70E-BC28-5608-D2C8CAD54DBF}"/>
                </a:ext>
              </a:extLst>
            </p:cNvPr>
            <p:cNvPicPr>
              <a:picLocks noChangeAspect="1"/>
            </p:cNvPicPr>
            <p:nvPr/>
          </p:nvPicPr>
          <p:blipFill rotWithShape="1">
            <a:blip r:embed="rId4"/>
            <a:srcRect l="50225" t="24155" r="5704"/>
            <a:stretch/>
          </p:blipFill>
          <p:spPr>
            <a:xfrm>
              <a:off x="7313841" y="3704891"/>
              <a:ext cx="335555" cy="433107"/>
            </a:xfrm>
            <a:prstGeom prst="rect">
              <a:avLst/>
            </a:prstGeom>
          </p:spPr>
        </p:pic>
        <p:pic>
          <p:nvPicPr>
            <p:cNvPr id="25" name="Image 24" descr="Une image contenant Bleu cobalt, Bleu électrique, bleu, créativité&#10;&#10;Description générée automatiquement">
              <a:extLst>
                <a:ext uri="{FF2B5EF4-FFF2-40B4-BE49-F238E27FC236}">
                  <a16:creationId xmlns:a16="http://schemas.microsoft.com/office/drawing/2014/main" id="{5416B5A9-FAA6-1616-3643-B91B90E642A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300" b="76400" l="23600" r="77667">
                          <a14:foregroundMark x1="25733" y1="46100" x2="22600" y2="52950"/>
                          <a14:foregroundMark x1="22600" y1="52950" x2="22200" y2="60400"/>
                          <a14:foregroundMark x1="22200" y1="60400" x2="31200" y2="58500"/>
                          <a14:foregroundMark x1="31200" y1="58500" x2="33067" y2="49700"/>
                          <a14:foregroundMark x1="33067" y1="49700" x2="22933" y2="53900"/>
                          <a14:foregroundMark x1="22933" y1="53900" x2="28533" y2="46750"/>
                          <a14:foregroundMark x1="28533" y1="46750" x2="23600" y2="62250"/>
                          <a14:foregroundMark x1="23600" y1="62250" x2="31867" y2="50600"/>
                          <a14:foregroundMark x1="34867" y1="60650" x2="35933" y2="60500"/>
                          <a14:foregroundMark x1="42467" y1="69000" x2="63933" y2="65450"/>
                          <a14:foregroundMark x1="63933" y1="65450" x2="68933" y2="56150"/>
                          <a14:foregroundMark x1="68933" y1="56150" x2="64600" y2="62850"/>
                          <a14:foregroundMark x1="64600" y1="62850" x2="56600" y2="68400"/>
                          <a14:foregroundMark x1="56600" y1="68400" x2="46733" y2="68950"/>
                          <a14:foregroundMark x1="46733" y1="68950" x2="51000" y2="69750"/>
                          <a14:foregroundMark x1="32600" y1="73750" x2="50533" y2="78650"/>
                          <a14:foregroundMark x1="50533" y1="78650" x2="67867" y2="73450"/>
                          <a14:foregroundMark x1="67867" y1="73450" x2="33667" y2="73650"/>
                          <a14:foregroundMark x1="36600" y1="76000" x2="56333" y2="78000"/>
                          <a14:foregroundMark x1="56333" y1="78000" x2="46733" y2="76050"/>
                          <a14:foregroundMark x1="46733" y1="76050" x2="38933" y2="76400"/>
                          <a14:foregroundMark x1="76333" y1="48650" x2="78333" y2="55450"/>
                          <a14:foregroundMark x1="78333" y1="55450" x2="77667" y2="63000"/>
                          <a14:foregroundMark x1="77667" y1="63000" x2="76133" y2="50400"/>
                          <a14:foregroundMark x1="48267" y1="13500" x2="48867" y2="13200"/>
                          <a14:foregroundMark x1="50333" y1="8300" x2="50467" y2="9450"/>
                        </a14:backgroundRemoval>
                      </a14:imgEffect>
                    </a14:imgLayer>
                  </a14:imgProps>
                </a:ext>
              </a:extLst>
            </a:blip>
            <a:srcRect l="19582" t="5893" r="17197" b="19027"/>
            <a:stretch/>
          </p:blipFill>
          <p:spPr>
            <a:xfrm>
              <a:off x="7505624" y="4001327"/>
              <a:ext cx="140417" cy="222339"/>
            </a:xfrm>
            <a:prstGeom prst="rect">
              <a:avLst/>
            </a:prstGeom>
          </p:spPr>
        </p:pic>
      </p:grpSp>
      <p:grpSp>
        <p:nvGrpSpPr>
          <p:cNvPr id="26" name="Groupe 25">
            <a:extLst>
              <a:ext uri="{FF2B5EF4-FFF2-40B4-BE49-F238E27FC236}">
                <a16:creationId xmlns:a16="http://schemas.microsoft.com/office/drawing/2014/main" id="{CE76A9EC-DDAB-ADA6-5EB9-183CBA8CD2FD}"/>
              </a:ext>
            </a:extLst>
          </p:cNvPr>
          <p:cNvGrpSpPr/>
          <p:nvPr/>
        </p:nvGrpSpPr>
        <p:grpSpPr>
          <a:xfrm>
            <a:off x="3468195" y="5122340"/>
            <a:ext cx="2413183" cy="1015663"/>
            <a:chOff x="7585414" y="800941"/>
            <a:chExt cx="1993102" cy="792244"/>
          </a:xfrm>
        </p:grpSpPr>
        <p:sp>
          <p:nvSpPr>
            <p:cNvPr id="27" name="Rectangle 26">
              <a:extLst>
                <a:ext uri="{FF2B5EF4-FFF2-40B4-BE49-F238E27FC236}">
                  <a16:creationId xmlns:a16="http://schemas.microsoft.com/office/drawing/2014/main" id="{2F104252-E560-49C9-9C3C-AC023D21936B}"/>
                </a:ext>
              </a:extLst>
            </p:cNvPr>
            <p:cNvSpPr/>
            <p:nvPr/>
          </p:nvSpPr>
          <p:spPr>
            <a:xfrm>
              <a:off x="7781537" y="825512"/>
              <a:ext cx="597696" cy="388205"/>
            </a:xfrm>
            <a:prstGeom prst="rect">
              <a:avLst/>
            </a:prstGeom>
            <a:gradFill flip="none" rotWithShape="1">
              <a:gsLst>
                <a:gs pos="0">
                  <a:srgbClr val="4472C4">
                    <a:lumMod val="5000"/>
                    <a:lumOff val="95000"/>
                  </a:srgbClr>
                </a:gs>
                <a:gs pos="64000">
                  <a:srgbClr val="E7E6E6">
                    <a:lumMod val="75000"/>
                  </a:srgbClr>
                </a:gs>
                <a:gs pos="100000">
                  <a:srgbClr val="E7E6E6">
                    <a:lumMod val="50000"/>
                  </a:srgbClr>
                </a:gs>
              </a:gsLst>
              <a:lin ang="8100000" scaled="1"/>
              <a:tileRect/>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28" name="Trapèze 27">
              <a:extLst>
                <a:ext uri="{FF2B5EF4-FFF2-40B4-BE49-F238E27FC236}">
                  <a16:creationId xmlns:a16="http://schemas.microsoft.com/office/drawing/2014/main" id="{0ABF81FD-E79B-392B-66B7-436FD116D21A}"/>
                </a:ext>
              </a:extLst>
            </p:cNvPr>
            <p:cNvSpPr/>
            <p:nvPr/>
          </p:nvSpPr>
          <p:spPr>
            <a:xfrm>
              <a:off x="7626007" y="1214486"/>
              <a:ext cx="906395" cy="359914"/>
            </a:xfrm>
            <a:prstGeom prst="trapezoid">
              <a:avLst>
                <a:gd name="adj" fmla="val 42992"/>
              </a:avLst>
            </a:prstGeom>
            <a:gradFill flip="none" rotWithShape="1">
              <a:gsLst>
                <a:gs pos="0">
                  <a:srgbClr val="4472C4">
                    <a:lumMod val="5000"/>
                    <a:lumOff val="95000"/>
                  </a:srgbClr>
                </a:gs>
                <a:gs pos="54000">
                  <a:srgbClr val="E7E6E6">
                    <a:lumMod val="75000"/>
                  </a:srgbClr>
                </a:gs>
                <a:gs pos="100000">
                  <a:srgbClr val="E7E6E6">
                    <a:lumMod val="50000"/>
                  </a:srgbClr>
                </a:gs>
              </a:gsLst>
              <a:lin ang="135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99">
                <a:defRPr/>
              </a:pPr>
              <a:endParaRPr lang="fr-FR" kern="0">
                <a:solidFill>
                  <a:prstClr val="white"/>
                </a:solidFill>
                <a:cs typeface="Arial" panose="020B0604020202020204" pitchFamily="34" charset="0"/>
              </a:endParaRPr>
            </a:p>
          </p:txBody>
        </p:sp>
        <p:sp>
          <p:nvSpPr>
            <p:cNvPr id="29" name="Parallélogramme 28">
              <a:extLst>
                <a:ext uri="{FF2B5EF4-FFF2-40B4-BE49-F238E27FC236}">
                  <a16:creationId xmlns:a16="http://schemas.microsoft.com/office/drawing/2014/main" id="{0283CB0D-005D-01C2-2AD5-0987569E05E7}"/>
                </a:ext>
              </a:extLst>
            </p:cNvPr>
            <p:cNvSpPr/>
            <p:nvPr/>
          </p:nvSpPr>
          <p:spPr>
            <a:xfrm rot="16200000">
              <a:off x="8068450" y="1124563"/>
              <a:ext cx="767675" cy="156200"/>
            </a:xfrm>
            <a:prstGeom prst="parallelogram">
              <a:avLst>
                <a:gd name="adj" fmla="val 243442"/>
              </a:avLst>
            </a:prstGeom>
            <a:gradFill flip="none" rotWithShape="1">
              <a:gsLst>
                <a:gs pos="0">
                  <a:srgbClr val="4472C4">
                    <a:lumMod val="5000"/>
                    <a:lumOff val="95000"/>
                  </a:srgbClr>
                </a:gs>
                <a:gs pos="79000">
                  <a:srgbClr val="E7E6E6">
                    <a:lumMod val="75000"/>
                  </a:srgbClr>
                </a:gs>
                <a:gs pos="100000">
                  <a:srgbClr val="E7E6E6">
                    <a:lumMod val="50000"/>
                  </a:srgbClr>
                </a:gs>
              </a:gsLst>
              <a:lin ang="135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99">
                <a:defRPr/>
              </a:pPr>
              <a:endParaRPr lang="fr-FR" kern="0">
                <a:solidFill>
                  <a:prstClr val="white"/>
                </a:solidFill>
                <a:cs typeface="Arial" panose="020B0604020202020204" pitchFamily="34" charset="0"/>
              </a:endParaRPr>
            </a:p>
          </p:txBody>
        </p:sp>
        <p:sp>
          <p:nvSpPr>
            <p:cNvPr id="30" name="Parallélogramme 29">
              <a:extLst>
                <a:ext uri="{FF2B5EF4-FFF2-40B4-BE49-F238E27FC236}">
                  <a16:creationId xmlns:a16="http://schemas.microsoft.com/office/drawing/2014/main" id="{BFFCE047-0D74-DC56-43AF-9E57C0120D50}"/>
                </a:ext>
              </a:extLst>
            </p:cNvPr>
            <p:cNvSpPr/>
            <p:nvPr/>
          </p:nvSpPr>
          <p:spPr>
            <a:xfrm rot="5400000" flipH="1">
              <a:off x="7319576" y="1131248"/>
              <a:ext cx="767675" cy="156200"/>
            </a:xfrm>
            <a:prstGeom prst="parallelogram">
              <a:avLst>
                <a:gd name="adj" fmla="val 243442"/>
              </a:avLst>
            </a:prstGeom>
            <a:gradFill flip="none" rotWithShape="1">
              <a:gsLst>
                <a:gs pos="0">
                  <a:srgbClr val="4472C4">
                    <a:lumMod val="5000"/>
                    <a:lumOff val="95000"/>
                  </a:srgbClr>
                </a:gs>
                <a:gs pos="56000">
                  <a:srgbClr val="E7E6E6">
                    <a:lumMod val="75000"/>
                  </a:srgbClr>
                </a:gs>
                <a:gs pos="100000">
                  <a:srgbClr val="E7E6E6">
                    <a:lumMod val="50000"/>
                  </a:srgbClr>
                </a:gs>
              </a:gsLst>
              <a:lin ang="135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99">
                <a:defRPr/>
              </a:pPr>
              <a:endParaRPr lang="fr-FR" kern="0">
                <a:solidFill>
                  <a:prstClr val="white"/>
                </a:solidFill>
                <a:cs typeface="Arial" panose="020B0604020202020204" pitchFamily="34" charset="0"/>
              </a:endParaRPr>
            </a:p>
          </p:txBody>
        </p:sp>
        <p:grpSp>
          <p:nvGrpSpPr>
            <p:cNvPr id="31" name="Groupe 30">
              <a:extLst>
                <a:ext uri="{FF2B5EF4-FFF2-40B4-BE49-F238E27FC236}">
                  <a16:creationId xmlns:a16="http://schemas.microsoft.com/office/drawing/2014/main" id="{633146B5-749B-1A71-B461-A188A97BE346}"/>
                </a:ext>
              </a:extLst>
            </p:cNvPr>
            <p:cNvGrpSpPr/>
            <p:nvPr/>
          </p:nvGrpSpPr>
          <p:grpSpPr>
            <a:xfrm>
              <a:off x="7656884" y="1367524"/>
              <a:ext cx="459793" cy="164585"/>
              <a:chOff x="5652195" y="2908627"/>
              <a:chExt cx="1245322" cy="379493"/>
            </a:xfrm>
            <a:effectLst>
              <a:outerShdw blurRad="76200" dir="13500000" sy="23000" kx="1200000" algn="br" rotWithShape="0">
                <a:prstClr val="black">
                  <a:alpha val="20000"/>
                </a:prstClr>
              </a:outerShdw>
            </a:effectLst>
          </p:grpSpPr>
          <p:sp>
            <p:nvSpPr>
              <p:cNvPr id="53" name="Forme libre 91">
                <a:extLst>
                  <a:ext uri="{FF2B5EF4-FFF2-40B4-BE49-F238E27FC236}">
                    <a16:creationId xmlns:a16="http://schemas.microsoft.com/office/drawing/2014/main" id="{23E00183-4767-3743-E3EF-77301FBDB47C}"/>
                  </a:ext>
                </a:extLst>
              </p:cNvPr>
              <p:cNvSpPr/>
              <p:nvPr/>
            </p:nvSpPr>
            <p:spPr>
              <a:xfrm>
                <a:off x="6336648" y="3191623"/>
                <a:ext cx="57789" cy="88646"/>
              </a:xfrm>
              <a:custGeom>
                <a:avLst/>
                <a:gdLst>
                  <a:gd name="connsiteX0" fmla="*/ 50296 w 158299"/>
                  <a:gd name="connsiteY0" fmla="*/ 17104 h 231371"/>
                  <a:gd name="connsiteX1" fmla="*/ 601 w 158299"/>
                  <a:gd name="connsiteY1" fmla="*/ 94960 h 231371"/>
                  <a:gd name="connsiteX2" fmla="*/ 27105 w 158299"/>
                  <a:gd name="connsiteY2" fmla="*/ 159565 h 231371"/>
                  <a:gd name="connsiteX3" fmla="*/ 90053 w 158299"/>
                  <a:gd name="connsiteY3" fmla="*/ 212573 h 231371"/>
                  <a:gd name="connsiteX4" fmla="*/ 128153 w 158299"/>
                  <a:gd name="connsiteY4" fmla="*/ 230795 h 231371"/>
                  <a:gd name="connsiteX5" fmla="*/ 116557 w 158299"/>
                  <a:gd name="connsiteY5" fmla="*/ 194352 h 231371"/>
                  <a:gd name="connsiteX6" fmla="*/ 157970 w 158299"/>
                  <a:gd name="connsiteY6" fmla="*/ 192695 h 231371"/>
                  <a:gd name="connsiteX7" fmla="*/ 134779 w 158299"/>
                  <a:gd name="connsiteY7" fmla="*/ 144656 h 231371"/>
                  <a:gd name="connsiteX8" fmla="*/ 113244 w 158299"/>
                  <a:gd name="connsiteY8" fmla="*/ 75082 h 231371"/>
                  <a:gd name="connsiteX9" fmla="*/ 144718 w 158299"/>
                  <a:gd name="connsiteY9" fmla="*/ 23730 h 231371"/>
                  <a:gd name="connsiteX10" fmla="*/ 114901 w 158299"/>
                  <a:gd name="connsiteY10" fmla="*/ 539 h 231371"/>
                  <a:gd name="connsiteX11" fmla="*/ 50296 w 158299"/>
                  <a:gd name="connsiteY11" fmla="*/ 17104 h 23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299" h="231371">
                    <a:moveTo>
                      <a:pt x="50296" y="17104"/>
                    </a:moveTo>
                    <a:cubicBezTo>
                      <a:pt x="31246" y="32841"/>
                      <a:pt x="4466" y="71217"/>
                      <a:pt x="601" y="94960"/>
                    </a:cubicBezTo>
                    <a:cubicBezTo>
                      <a:pt x="-3264" y="118704"/>
                      <a:pt x="12196" y="139963"/>
                      <a:pt x="27105" y="159565"/>
                    </a:cubicBezTo>
                    <a:cubicBezTo>
                      <a:pt x="42014" y="179167"/>
                      <a:pt x="73212" y="200701"/>
                      <a:pt x="90053" y="212573"/>
                    </a:cubicBezTo>
                    <a:cubicBezTo>
                      <a:pt x="106894" y="224445"/>
                      <a:pt x="123736" y="233832"/>
                      <a:pt x="128153" y="230795"/>
                    </a:cubicBezTo>
                    <a:cubicBezTo>
                      <a:pt x="132570" y="227758"/>
                      <a:pt x="111588" y="200702"/>
                      <a:pt x="116557" y="194352"/>
                    </a:cubicBezTo>
                    <a:cubicBezTo>
                      <a:pt x="121526" y="188002"/>
                      <a:pt x="154933" y="200978"/>
                      <a:pt x="157970" y="192695"/>
                    </a:cubicBezTo>
                    <a:cubicBezTo>
                      <a:pt x="161007" y="184412"/>
                      <a:pt x="142233" y="164258"/>
                      <a:pt x="134779" y="144656"/>
                    </a:cubicBezTo>
                    <a:cubicBezTo>
                      <a:pt x="127325" y="125054"/>
                      <a:pt x="111588" y="95236"/>
                      <a:pt x="113244" y="75082"/>
                    </a:cubicBezTo>
                    <a:cubicBezTo>
                      <a:pt x="114900" y="54928"/>
                      <a:pt x="144442" y="36154"/>
                      <a:pt x="144718" y="23730"/>
                    </a:cubicBezTo>
                    <a:cubicBezTo>
                      <a:pt x="144994" y="11306"/>
                      <a:pt x="129810" y="2472"/>
                      <a:pt x="114901" y="539"/>
                    </a:cubicBezTo>
                    <a:cubicBezTo>
                      <a:pt x="99992" y="-1394"/>
                      <a:pt x="69346" y="1367"/>
                      <a:pt x="50296" y="17104"/>
                    </a:cubicBezTo>
                    <a:close/>
                  </a:path>
                </a:pathLst>
              </a:custGeom>
              <a:gradFill flip="none" rotWithShape="1">
                <a:gsLst>
                  <a:gs pos="0">
                    <a:srgbClr val="FFCCCC"/>
                  </a:gs>
                  <a:gs pos="96167">
                    <a:srgbClr val="E7E6E6">
                      <a:lumMod val="50000"/>
                    </a:srgbClr>
                  </a:gs>
                  <a:gs pos="46000">
                    <a:srgbClr val="E7E6E6">
                      <a:lumMod val="90000"/>
                    </a:srgbClr>
                  </a:gs>
                </a:gsLst>
                <a:lin ang="16200000" scaled="1"/>
                <a:tileRect/>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54" name="Forme libre 82">
                <a:extLst>
                  <a:ext uri="{FF2B5EF4-FFF2-40B4-BE49-F238E27FC236}">
                    <a16:creationId xmlns:a16="http://schemas.microsoft.com/office/drawing/2014/main" id="{EA13244A-98E5-51C7-C84A-B016ABC6077F}"/>
                  </a:ext>
                </a:extLst>
              </p:cNvPr>
              <p:cNvSpPr/>
              <p:nvPr/>
            </p:nvSpPr>
            <p:spPr>
              <a:xfrm>
                <a:off x="5652195" y="3095597"/>
                <a:ext cx="661941" cy="83151"/>
              </a:xfrm>
              <a:custGeom>
                <a:avLst/>
                <a:gdLst>
                  <a:gd name="connsiteX0" fmla="*/ 1757049 w 1813225"/>
                  <a:gd name="connsiteY0" fmla="*/ 148274 h 217029"/>
                  <a:gd name="connsiteX1" fmla="*/ 1541095 w 1813225"/>
                  <a:gd name="connsiteY1" fmla="*/ 130764 h 217029"/>
                  <a:gd name="connsiteX2" fmla="*/ 1282340 w 1813225"/>
                  <a:gd name="connsiteY2" fmla="*/ 91853 h 217029"/>
                  <a:gd name="connsiteX3" fmla="*/ 947708 w 1813225"/>
                  <a:gd name="connsiteY3" fmla="*/ 25705 h 217029"/>
                  <a:gd name="connsiteX4" fmla="*/ 642260 w 1813225"/>
                  <a:gd name="connsiteY4" fmla="*/ 413 h 217029"/>
                  <a:gd name="connsiteX5" fmla="*/ 294009 w 1813225"/>
                  <a:gd name="connsiteY5" fmla="*/ 43215 h 217029"/>
                  <a:gd name="connsiteX6" fmla="*/ 85837 w 1813225"/>
                  <a:gd name="connsiteY6" fmla="*/ 86017 h 217029"/>
                  <a:gd name="connsiteX7" fmla="*/ 8016 w 1813225"/>
                  <a:gd name="connsiteY7" fmla="*/ 107418 h 217029"/>
                  <a:gd name="connsiteX8" fmla="*/ 21635 w 1813225"/>
                  <a:gd name="connsiteY8" fmla="*/ 115200 h 217029"/>
                  <a:gd name="connsiteX9" fmla="*/ 177277 w 1813225"/>
                  <a:gd name="connsiteY9" fmla="*/ 87962 h 217029"/>
                  <a:gd name="connsiteX10" fmla="*/ 546929 w 1813225"/>
                  <a:gd name="connsiteY10" fmla="*/ 43215 h 217029"/>
                  <a:gd name="connsiteX11" fmla="*/ 848486 w 1813225"/>
                  <a:gd name="connsiteY11" fmla="*/ 70453 h 217029"/>
                  <a:gd name="connsiteX12" fmla="*/ 1155880 w 1813225"/>
                  <a:gd name="connsiteY12" fmla="*/ 130764 h 217029"/>
                  <a:gd name="connsiteX13" fmla="*/ 1550823 w 1813225"/>
                  <a:gd name="connsiteY13" fmla="*/ 206640 h 217029"/>
                  <a:gd name="connsiteX14" fmla="*/ 1745376 w 1813225"/>
                  <a:gd name="connsiteY14" fmla="*/ 216368 h 217029"/>
                  <a:gd name="connsiteX15" fmla="*/ 1811524 w 1813225"/>
                  <a:gd name="connsiteY15" fmla="*/ 210531 h 217029"/>
                  <a:gd name="connsiteX16" fmla="*/ 1757049 w 1813225"/>
                  <a:gd name="connsiteY16" fmla="*/ 148274 h 21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13225" h="217029">
                    <a:moveTo>
                      <a:pt x="1757049" y="148274"/>
                    </a:moveTo>
                    <a:cubicBezTo>
                      <a:pt x="1711977" y="134979"/>
                      <a:pt x="1620213" y="140167"/>
                      <a:pt x="1541095" y="130764"/>
                    </a:cubicBezTo>
                    <a:cubicBezTo>
                      <a:pt x="1461977" y="121361"/>
                      <a:pt x="1381238" y="109363"/>
                      <a:pt x="1282340" y="91853"/>
                    </a:cubicBezTo>
                    <a:cubicBezTo>
                      <a:pt x="1183442" y="74343"/>
                      <a:pt x="1054388" y="40945"/>
                      <a:pt x="947708" y="25705"/>
                    </a:cubicBezTo>
                    <a:cubicBezTo>
                      <a:pt x="841028" y="10465"/>
                      <a:pt x="751210" y="-2505"/>
                      <a:pt x="642260" y="413"/>
                    </a:cubicBezTo>
                    <a:cubicBezTo>
                      <a:pt x="533310" y="3331"/>
                      <a:pt x="386746" y="28948"/>
                      <a:pt x="294009" y="43215"/>
                    </a:cubicBezTo>
                    <a:cubicBezTo>
                      <a:pt x="201272" y="57482"/>
                      <a:pt x="133502" y="75317"/>
                      <a:pt x="85837" y="86017"/>
                    </a:cubicBezTo>
                    <a:cubicBezTo>
                      <a:pt x="38172" y="96717"/>
                      <a:pt x="18716" y="102554"/>
                      <a:pt x="8016" y="107418"/>
                    </a:cubicBezTo>
                    <a:cubicBezTo>
                      <a:pt x="-2684" y="112282"/>
                      <a:pt x="-6575" y="118443"/>
                      <a:pt x="21635" y="115200"/>
                    </a:cubicBezTo>
                    <a:cubicBezTo>
                      <a:pt x="49845" y="111957"/>
                      <a:pt x="89728" y="99959"/>
                      <a:pt x="177277" y="87962"/>
                    </a:cubicBezTo>
                    <a:cubicBezTo>
                      <a:pt x="264826" y="75965"/>
                      <a:pt x="435061" y="46133"/>
                      <a:pt x="546929" y="43215"/>
                    </a:cubicBezTo>
                    <a:cubicBezTo>
                      <a:pt x="658797" y="40297"/>
                      <a:pt x="746994" y="55862"/>
                      <a:pt x="848486" y="70453"/>
                    </a:cubicBezTo>
                    <a:cubicBezTo>
                      <a:pt x="949978" y="85044"/>
                      <a:pt x="1155880" y="130764"/>
                      <a:pt x="1155880" y="130764"/>
                    </a:cubicBezTo>
                    <a:cubicBezTo>
                      <a:pt x="1272936" y="153462"/>
                      <a:pt x="1452574" y="192373"/>
                      <a:pt x="1550823" y="206640"/>
                    </a:cubicBezTo>
                    <a:cubicBezTo>
                      <a:pt x="1649072" y="220907"/>
                      <a:pt x="1701926" y="215720"/>
                      <a:pt x="1745376" y="216368"/>
                    </a:cubicBezTo>
                    <a:cubicBezTo>
                      <a:pt x="1788826" y="217016"/>
                      <a:pt x="1804066" y="218962"/>
                      <a:pt x="1811524" y="210531"/>
                    </a:cubicBezTo>
                    <a:cubicBezTo>
                      <a:pt x="1818982" y="202100"/>
                      <a:pt x="1802121" y="161569"/>
                      <a:pt x="1757049" y="148274"/>
                    </a:cubicBezTo>
                    <a:close/>
                  </a:path>
                </a:pathLst>
              </a:custGeom>
              <a:gradFill flip="none" rotWithShape="1">
                <a:gsLst>
                  <a:gs pos="0">
                    <a:srgbClr val="FFCCCC"/>
                  </a:gs>
                  <a:gs pos="100000">
                    <a:srgbClr val="E7E6E6">
                      <a:lumMod val="90000"/>
                    </a:srgbClr>
                  </a:gs>
                </a:gsLst>
                <a:lin ang="0" scaled="1"/>
                <a:tileRect/>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55" name="Forme libre 81">
                <a:extLst>
                  <a:ext uri="{FF2B5EF4-FFF2-40B4-BE49-F238E27FC236}">
                    <a16:creationId xmlns:a16="http://schemas.microsoft.com/office/drawing/2014/main" id="{A13C51AE-7190-1D16-7F26-A543D24D85BD}"/>
                  </a:ext>
                </a:extLst>
              </p:cNvPr>
              <p:cNvSpPr/>
              <p:nvPr/>
            </p:nvSpPr>
            <p:spPr>
              <a:xfrm>
                <a:off x="6715229" y="2908627"/>
                <a:ext cx="54376" cy="71938"/>
              </a:xfrm>
              <a:custGeom>
                <a:avLst/>
                <a:gdLst>
                  <a:gd name="connsiteX0" fmla="*/ 13190 w 148951"/>
                  <a:gd name="connsiteY0" fmla="*/ 147884 h 187763"/>
                  <a:gd name="connsiteX1" fmla="*/ 1517 w 148951"/>
                  <a:gd name="connsiteY1" fmla="*/ 38934 h 187763"/>
                  <a:gd name="connsiteX2" fmla="*/ 34591 w 148951"/>
                  <a:gd name="connsiteY2" fmla="*/ 23 h 187763"/>
                  <a:gd name="connsiteX3" fmla="*/ 92957 w 148951"/>
                  <a:gd name="connsiteY3" fmla="*/ 35043 h 187763"/>
                  <a:gd name="connsiteX4" fmla="*/ 139650 w 148951"/>
                  <a:gd name="connsiteY4" fmla="*/ 136211 h 187763"/>
                  <a:gd name="connsiteX5" fmla="*/ 143541 w 148951"/>
                  <a:gd name="connsiteY5" fmla="*/ 175121 h 187763"/>
                  <a:gd name="connsiteX6" fmla="*/ 79338 w 148951"/>
                  <a:gd name="connsiteY6" fmla="*/ 186794 h 187763"/>
                  <a:gd name="connsiteX7" fmla="*/ 13190 w 148951"/>
                  <a:gd name="connsiteY7" fmla="*/ 147884 h 18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951" h="187763">
                    <a:moveTo>
                      <a:pt x="13190" y="147884"/>
                    </a:moveTo>
                    <a:cubicBezTo>
                      <a:pt x="220" y="123241"/>
                      <a:pt x="-2050" y="63577"/>
                      <a:pt x="1517" y="38934"/>
                    </a:cubicBezTo>
                    <a:cubicBezTo>
                      <a:pt x="5084" y="14291"/>
                      <a:pt x="19351" y="671"/>
                      <a:pt x="34591" y="23"/>
                    </a:cubicBezTo>
                    <a:cubicBezTo>
                      <a:pt x="49831" y="-625"/>
                      <a:pt x="75447" y="12345"/>
                      <a:pt x="92957" y="35043"/>
                    </a:cubicBezTo>
                    <a:cubicBezTo>
                      <a:pt x="110467" y="57741"/>
                      <a:pt x="131219" y="112865"/>
                      <a:pt x="139650" y="136211"/>
                    </a:cubicBezTo>
                    <a:cubicBezTo>
                      <a:pt x="148081" y="159557"/>
                      <a:pt x="153593" y="166691"/>
                      <a:pt x="143541" y="175121"/>
                    </a:cubicBezTo>
                    <a:cubicBezTo>
                      <a:pt x="133489" y="183551"/>
                      <a:pt x="100090" y="190361"/>
                      <a:pt x="79338" y="186794"/>
                    </a:cubicBezTo>
                    <a:cubicBezTo>
                      <a:pt x="58586" y="183227"/>
                      <a:pt x="26160" y="172527"/>
                      <a:pt x="13190" y="147884"/>
                    </a:cubicBezTo>
                    <a:close/>
                  </a:path>
                </a:pathLst>
              </a:custGeom>
              <a:gradFill>
                <a:gsLst>
                  <a:gs pos="0">
                    <a:sysClr val="windowText" lastClr="000000"/>
                  </a:gs>
                  <a:gs pos="96000">
                    <a:sysClr val="window" lastClr="FFFFFF">
                      <a:lumMod val="50000"/>
                    </a:sysClr>
                  </a:gs>
                  <a:gs pos="52000">
                    <a:sysClr val="windowText" lastClr="000000">
                      <a:lumMod val="75000"/>
                      <a:lumOff val="25000"/>
                    </a:sysClr>
                  </a:gs>
                </a:gsLst>
                <a:path path="circle">
                  <a:fillToRect l="50000" t="50000" r="50000" b="50000"/>
                </a:path>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56" name="Forme libre 83">
                <a:extLst>
                  <a:ext uri="{FF2B5EF4-FFF2-40B4-BE49-F238E27FC236}">
                    <a16:creationId xmlns:a16="http://schemas.microsoft.com/office/drawing/2014/main" id="{801F311D-5F41-7855-410E-F0F58C35C468}"/>
                  </a:ext>
                </a:extLst>
              </p:cNvPr>
              <p:cNvSpPr/>
              <p:nvPr/>
            </p:nvSpPr>
            <p:spPr>
              <a:xfrm>
                <a:off x="6357327" y="3200490"/>
                <a:ext cx="125261" cy="87630"/>
              </a:xfrm>
              <a:custGeom>
                <a:avLst/>
                <a:gdLst>
                  <a:gd name="connsiteX0" fmla="*/ 37577 w 343123"/>
                  <a:gd name="connsiteY0" fmla="*/ 22359 h 228719"/>
                  <a:gd name="connsiteX1" fmla="*/ 612 w 343123"/>
                  <a:gd name="connsiteY1" fmla="*/ 82671 h 228719"/>
                  <a:gd name="connsiteX2" fmla="*/ 23959 w 343123"/>
                  <a:gd name="connsiteY2" fmla="*/ 141037 h 228719"/>
                  <a:gd name="connsiteX3" fmla="*/ 134854 w 343123"/>
                  <a:gd name="connsiteY3" fmla="*/ 207185 h 228719"/>
                  <a:gd name="connsiteX4" fmla="*/ 195165 w 343123"/>
                  <a:gd name="connsiteY4" fmla="*/ 226640 h 228719"/>
                  <a:gd name="connsiteX5" fmla="*/ 181547 w 343123"/>
                  <a:gd name="connsiteY5" fmla="*/ 201348 h 228719"/>
                  <a:gd name="connsiteX6" fmla="*/ 253531 w 343123"/>
                  <a:gd name="connsiteY6" fmla="*/ 228586 h 228719"/>
                  <a:gd name="connsiteX7" fmla="*/ 286605 w 343123"/>
                  <a:gd name="connsiteY7" fmla="*/ 211076 h 228719"/>
                  <a:gd name="connsiteX8" fmla="*/ 274932 w 343123"/>
                  <a:gd name="connsiteY8" fmla="*/ 195512 h 228719"/>
                  <a:gd name="connsiteX9" fmla="*/ 343026 w 343123"/>
                  <a:gd name="connsiteY9" fmla="*/ 191620 h 228719"/>
                  <a:gd name="connsiteX10" fmla="*/ 288551 w 343123"/>
                  <a:gd name="connsiteY10" fmla="*/ 162438 h 228719"/>
                  <a:gd name="connsiteX11" fmla="*/ 230185 w 343123"/>
                  <a:gd name="connsiteY11" fmla="*/ 144928 h 228719"/>
                  <a:gd name="connsiteX12" fmla="*/ 165982 w 343123"/>
                  <a:gd name="connsiteY12" fmla="*/ 148819 h 228719"/>
                  <a:gd name="connsiteX13" fmla="*/ 117344 w 343123"/>
                  <a:gd name="connsiteY13" fmla="*/ 117690 h 228719"/>
                  <a:gd name="connsiteX14" fmla="*/ 111507 w 343123"/>
                  <a:gd name="connsiteY14" fmla="*/ 76834 h 228719"/>
                  <a:gd name="connsiteX15" fmla="*/ 142636 w 343123"/>
                  <a:gd name="connsiteY15" fmla="*/ 45706 h 228719"/>
                  <a:gd name="connsiteX16" fmla="*/ 111507 w 343123"/>
                  <a:gd name="connsiteY16" fmla="*/ 958 h 228719"/>
                  <a:gd name="connsiteX17" fmla="*/ 37577 w 343123"/>
                  <a:gd name="connsiteY17" fmla="*/ 22359 h 22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3123" h="228719">
                    <a:moveTo>
                      <a:pt x="37577" y="22359"/>
                    </a:moveTo>
                    <a:cubicBezTo>
                      <a:pt x="19095" y="35978"/>
                      <a:pt x="2882" y="62891"/>
                      <a:pt x="612" y="82671"/>
                    </a:cubicBezTo>
                    <a:cubicBezTo>
                      <a:pt x="-1658" y="102451"/>
                      <a:pt x="1585" y="120285"/>
                      <a:pt x="23959" y="141037"/>
                    </a:cubicBezTo>
                    <a:cubicBezTo>
                      <a:pt x="46333" y="161789"/>
                      <a:pt x="106320" y="192918"/>
                      <a:pt x="134854" y="207185"/>
                    </a:cubicBezTo>
                    <a:cubicBezTo>
                      <a:pt x="163388" y="221452"/>
                      <a:pt x="187383" y="227613"/>
                      <a:pt x="195165" y="226640"/>
                    </a:cubicBezTo>
                    <a:cubicBezTo>
                      <a:pt x="202947" y="225667"/>
                      <a:pt x="171819" y="201024"/>
                      <a:pt x="181547" y="201348"/>
                    </a:cubicBezTo>
                    <a:cubicBezTo>
                      <a:pt x="191275" y="201672"/>
                      <a:pt x="236021" y="226965"/>
                      <a:pt x="253531" y="228586"/>
                    </a:cubicBezTo>
                    <a:cubicBezTo>
                      <a:pt x="271041" y="230207"/>
                      <a:pt x="283038" y="216588"/>
                      <a:pt x="286605" y="211076"/>
                    </a:cubicBezTo>
                    <a:cubicBezTo>
                      <a:pt x="290172" y="205564"/>
                      <a:pt x="265528" y="198755"/>
                      <a:pt x="274932" y="195512"/>
                    </a:cubicBezTo>
                    <a:cubicBezTo>
                      <a:pt x="284336" y="192269"/>
                      <a:pt x="340756" y="197132"/>
                      <a:pt x="343026" y="191620"/>
                    </a:cubicBezTo>
                    <a:cubicBezTo>
                      <a:pt x="345296" y="186108"/>
                      <a:pt x="307358" y="170220"/>
                      <a:pt x="288551" y="162438"/>
                    </a:cubicBezTo>
                    <a:cubicBezTo>
                      <a:pt x="269744" y="154656"/>
                      <a:pt x="250613" y="147198"/>
                      <a:pt x="230185" y="144928"/>
                    </a:cubicBezTo>
                    <a:cubicBezTo>
                      <a:pt x="209757" y="142658"/>
                      <a:pt x="184789" y="153359"/>
                      <a:pt x="165982" y="148819"/>
                    </a:cubicBezTo>
                    <a:cubicBezTo>
                      <a:pt x="147175" y="144279"/>
                      <a:pt x="126423" y="129688"/>
                      <a:pt x="117344" y="117690"/>
                    </a:cubicBezTo>
                    <a:cubicBezTo>
                      <a:pt x="108265" y="105693"/>
                      <a:pt x="107292" y="88831"/>
                      <a:pt x="111507" y="76834"/>
                    </a:cubicBezTo>
                    <a:cubicBezTo>
                      <a:pt x="115722" y="64837"/>
                      <a:pt x="142636" y="58352"/>
                      <a:pt x="142636" y="45706"/>
                    </a:cubicBezTo>
                    <a:cubicBezTo>
                      <a:pt x="142636" y="33060"/>
                      <a:pt x="127395" y="5498"/>
                      <a:pt x="111507" y="958"/>
                    </a:cubicBezTo>
                    <a:cubicBezTo>
                      <a:pt x="95619" y="-3582"/>
                      <a:pt x="56059" y="8740"/>
                      <a:pt x="37577" y="22359"/>
                    </a:cubicBezTo>
                    <a:close/>
                  </a:path>
                </a:pathLst>
              </a:custGeom>
              <a:gradFill flip="none" rotWithShape="1">
                <a:gsLst>
                  <a:gs pos="0">
                    <a:srgbClr val="FFCCCC"/>
                  </a:gs>
                  <a:gs pos="100000">
                    <a:srgbClr val="E7E6E6">
                      <a:lumMod val="90000"/>
                    </a:srgbClr>
                  </a:gs>
                </a:gsLst>
                <a:lin ang="16200000" scaled="1"/>
                <a:tileRect/>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57" name="Forme libre 86">
                <a:extLst>
                  <a:ext uri="{FF2B5EF4-FFF2-40B4-BE49-F238E27FC236}">
                    <a16:creationId xmlns:a16="http://schemas.microsoft.com/office/drawing/2014/main" id="{7FB2699D-CFE7-BAEC-430C-0C45D7D89F65}"/>
                  </a:ext>
                </a:extLst>
              </p:cNvPr>
              <p:cNvSpPr/>
              <p:nvPr/>
            </p:nvSpPr>
            <p:spPr>
              <a:xfrm>
                <a:off x="6627914" y="3173767"/>
                <a:ext cx="67007" cy="62124"/>
              </a:xfrm>
              <a:custGeom>
                <a:avLst/>
                <a:gdLst>
                  <a:gd name="connsiteX0" fmla="*/ 105708 w 183550"/>
                  <a:gd name="connsiteY0" fmla="*/ 667 h 162147"/>
                  <a:gd name="connsiteX1" fmla="*/ 86252 w 183550"/>
                  <a:gd name="connsiteY1" fmla="*/ 53197 h 162147"/>
                  <a:gd name="connsiteX2" fmla="*/ 97925 w 183550"/>
                  <a:gd name="connsiteY2" fmla="*/ 92107 h 162147"/>
                  <a:gd name="connsiteX3" fmla="*/ 138782 w 183550"/>
                  <a:gd name="connsiteY3" fmla="*/ 99889 h 162147"/>
                  <a:gd name="connsiteX4" fmla="*/ 183529 w 183550"/>
                  <a:gd name="connsiteY4" fmla="*/ 131018 h 162147"/>
                  <a:gd name="connsiteX5" fmla="*/ 144618 w 183550"/>
                  <a:gd name="connsiteY5" fmla="*/ 136855 h 162147"/>
                  <a:gd name="connsiteX6" fmla="*/ 142673 w 183550"/>
                  <a:gd name="connsiteY6" fmla="*/ 162147 h 162147"/>
                  <a:gd name="connsiteX7" fmla="*/ 95980 w 183550"/>
                  <a:gd name="connsiteY7" fmla="*/ 136855 h 162147"/>
                  <a:gd name="connsiteX8" fmla="*/ 43451 w 183550"/>
                  <a:gd name="connsiteY8" fmla="*/ 148528 h 162147"/>
                  <a:gd name="connsiteX9" fmla="*/ 2594 w 183550"/>
                  <a:gd name="connsiteY9" fmla="*/ 88216 h 162147"/>
                  <a:gd name="connsiteX10" fmla="*/ 12322 w 183550"/>
                  <a:gd name="connsiteY10" fmla="*/ 27905 h 162147"/>
                  <a:gd name="connsiteX11" fmla="*/ 105708 w 183550"/>
                  <a:gd name="connsiteY11" fmla="*/ 667 h 16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550" h="162147">
                    <a:moveTo>
                      <a:pt x="105708" y="667"/>
                    </a:moveTo>
                    <a:cubicBezTo>
                      <a:pt x="118030" y="4882"/>
                      <a:pt x="87549" y="37957"/>
                      <a:pt x="86252" y="53197"/>
                    </a:cubicBezTo>
                    <a:cubicBezTo>
                      <a:pt x="84955" y="68437"/>
                      <a:pt x="89170" y="84325"/>
                      <a:pt x="97925" y="92107"/>
                    </a:cubicBezTo>
                    <a:cubicBezTo>
                      <a:pt x="106680" y="99889"/>
                      <a:pt x="124515" y="93404"/>
                      <a:pt x="138782" y="99889"/>
                    </a:cubicBezTo>
                    <a:cubicBezTo>
                      <a:pt x="153049" y="106374"/>
                      <a:pt x="182556" y="124857"/>
                      <a:pt x="183529" y="131018"/>
                    </a:cubicBezTo>
                    <a:cubicBezTo>
                      <a:pt x="184502" y="137179"/>
                      <a:pt x="151427" y="131667"/>
                      <a:pt x="144618" y="136855"/>
                    </a:cubicBezTo>
                    <a:cubicBezTo>
                      <a:pt x="137809" y="142043"/>
                      <a:pt x="150779" y="162147"/>
                      <a:pt x="142673" y="162147"/>
                    </a:cubicBezTo>
                    <a:cubicBezTo>
                      <a:pt x="134567" y="162147"/>
                      <a:pt x="112517" y="139125"/>
                      <a:pt x="95980" y="136855"/>
                    </a:cubicBezTo>
                    <a:cubicBezTo>
                      <a:pt x="79443" y="134585"/>
                      <a:pt x="59015" y="156634"/>
                      <a:pt x="43451" y="148528"/>
                    </a:cubicBezTo>
                    <a:cubicBezTo>
                      <a:pt x="27887" y="140422"/>
                      <a:pt x="7782" y="108320"/>
                      <a:pt x="2594" y="88216"/>
                    </a:cubicBezTo>
                    <a:cubicBezTo>
                      <a:pt x="-2594" y="68112"/>
                      <a:pt x="-324" y="42821"/>
                      <a:pt x="12322" y="27905"/>
                    </a:cubicBezTo>
                    <a:cubicBezTo>
                      <a:pt x="24968" y="12989"/>
                      <a:pt x="93386" y="-3548"/>
                      <a:pt x="105708" y="667"/>
                    </a:cubicBezTo>
                    <a:close/>
                  </a:path>
                </a:pathLst>
              </a:custGeom>
              <a:gradFill flip="none" rotWithShape="1">
                <a:gsLst>
                  <a:gs pos="0">
                    <a:srgbClr val="FFCCCC"/>
                  </a:gs>
                  <a:gs pos="97213">
                    <a:srgbClr val="E7E6E6">
                      <a:lumMod val="50000"/>
                    </a:srgbClr>
                  </a:gs>
                  <a:gs pos="66000">
                    <a:srgbClr val="E7E6E6">
                      <a:lumMod val="90000"/>
                    </a:srgbClr>
                  </a:gs>
                </a:gsLst>
                <a:lin ang="16200000" scaled="1"/>
                <a:tileRect/>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58" name="Forme libre 84">
                <a:extLst>
                  <a:ext uri="{FF2B5EF4-FFF2-40B4-BE49-F238E27FC236}">
                    <a16:creationId xmlns:a16="http://schemas.microsoft.com/office/drawing/2014/main" id="{1AE9918B-C90E-0E9C-A95D-B68C0A3A6CBA}"/>
                  </a:ext>
                </a:extLst>
              </p:cNvPr>
              <p:cNvSpPr/>
              <p:nvPr/>
            </p:nvSpPr>
            <p:spPr>
              <a:xfrm>
                <a:off x="6610258" y="3194103"/>
                <a:ext cx="73324" cy="67162"/>
              </a:xfrm>
              <a:custGeom>
                <a:avLst/>
                <a:gdLst>
                  <a:gd name="connsiteX0" fmla="*/ 381 w 200853"/>
                  <a:gd name="connsiteY0" fmla="*/ 37084 h 175296"/>
                  <a:gd name="connsiteX1" fmla="*/ 41237 w 200853"/>
                  <a:gd name="connsiteY1" fmla="*/ 120742 h 175296"/>
                  <a:gd name="connsiteX2" fmla="*/ 49020 w 200853"/>
                  <a:gd name="connsiteY2" fmla="*/ 165489 h 175296"/>
                  <a:gd name="connsiteX3" fmla="*/ 80148 w 200853"/>
                  <a:gd name="connsiteY3" fmla="*/ 157707 h 175296"/>
                  <a:gd name="connsiteX4" fmla="*/ 105440 w 200853"/>
                  <a:gd name="connsiteY4" fmla="*/ 155762 h 175296"/>
                  <a:gd name="connsiteX5" fmla="*/ 163806 w 200853"/>
                  <a:gd name="connsiteY5" fmla="*/ 175217 h 175296"/>
                  <a:gd name="connsiteX6" fmla="*/ 200771 w 200853"/>
                  <a:gd name="connsiteY6" fmla="*/ 161598 h 175296"/>
                  <a:gd name="connsiteX7" fmla="*/ 154078 w 200853"/>
                  <a:gd name="connsiteY7" fmla="*/ 136306 h 175296"/>
                  <a:gd name="connsiteX8" fmla="*/ 91821 w 200853"/>
                  <a:gd name="connsiteY8" fmla="*/ 97396 h 175296"/>
                  <a:gd name="connsiteX9" fmla="*/ 68475 w 200853"/>
                  <a:gd name="connsiteY9" fmla="*/ 2065 h 175296"/>
                  <a:gd name="connsiteX10" fmla="*/ 381 w 200853"/>
                  <a:gd name="connsiteY10" fmla="*/ 37084 h 17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853" h="175296">
                    <a:moveTo>
                      <a:pt x="381" y="37084"/>
                    </a:moveTo>
                    <a:cubicBezTo>
                      <a:pt x="-4159" y="56863"/>
                      <a:pt x="33131" y="99341"/>
                      <a:pt x="41237" y="120742"/>
                    </a:cubicBezTo>
                    <a:cubicBezTo>
                      <a:pt x="49343" y="142143"/>
                      <a:pt x="42535" y="159328"/>
                      <a:pt x="49020" y="165489"/>
                    </a:cubicBezTo>
                    <a:cubicBezTo>
                      <a:pt x="55505" y="171650"/>
                      <a:pt x="70745" y="159328"/>
                      <a:pt x="80148" y="157707"/>
                    </a:cubicBezTo>
                    <a:cubicBezTo>
                      <a:pt x="89551" y="156086"/>
                      <a:pt x="91497" y="152844"/>
                      <a:pt x="105440" y="155762"/>
                    </a:cubicBezTo>
                    <a:cubicBezTo>
                      <a:pt x="119383" y="158680"/>
                      <a:pt x="147918" y="174244"/>
                      <a:pt x="163806" y="175217"/>
                    </a:cubicBezTo>
                    <a:cubicBezTo>
                      <a:pt x="179694" y="176190"/>
                      <a:pt x="202392" y="168083"/>
                      <a:pt x="200771" y="161598"/>
                    </a:cubicBezTo>
                    <a:cubicBezTo>
                      <a:pt x="199150" y="155113"/>
                      <a:pt x="172236" y="147006"/>
                      <a:pt x="154078" y="136306"/>
                    </a:cubicBezTo>
                    <a:cubicBezTo>
                      <a:pt x="135920" y="125606"/>
                      <a:pt x="106088" y="119769"/>
                      <a:pt x="91821" y="97396"/>
                    </a:cubicBezTo>
                    <a:cubicBezTo>
                      <a:pt x="77554" y="75023"/>
                      <a:pt x="84364" y="11469"/>
                      <a:pt x="68475" y="2065"/>
                    </a:cubicBezTo>
                    <a:cubicBezTo>
                      <a:pt x="52586" y="-7339"/>
                      <a:pt x="4921" y="17305"/>
                      <a:pt x="381" y="37084"/>
                    </a:cubicBezTo>
                    <a:close/>
                  </a:path>
                </a:pathLst>
              </a:custGeom>
              <a:gradFill flip="none" rotWithShape="1">
                <a:gsLst>
                  <a:gs pos="0">
                    <a:srgbClr val="FFCCCC"/>
                  </a:gs>
                  <a:gs pos="100000">
                    <a:srgbClr val="E7E6E6">
                      <a:lumMod val="90000"/>
                    </a:srgbClr>
                  </a:gs>
                </a:gsLst>
                <a:lin ang="16200000" scaled="1"/>
                <a:tileRect/>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59" name="Forme libre 77">
                <a:extLst>
                  <a:ext uri="{FF2B5EF4-FFF2-40B4-BE49-F238E27FC236}">
                    <a16:creationId xmlns:a16="http://schemas.microsoft.com/office/drawing/2014/main" id="{CB50C454-A9CC-3742-AB35-DD42B49E08EE}"/>
                  </a:ext>
                </a:extLst>
              </p:cNvPr>
              <p:cNvSpPr/>
              <p:nvPr/>
            </p:nvSpPr>
            <p:spPr>
              <a:xfrm>
                <a:off x="6278307" y="2960794"/>
                <a:ext cx="618835" cy="265410"/>
              </a:xfrm>
              <a:custGeom>
                <a:avLst/>
                <a:gdLst>
                  <a:gd name="connsiteX0" fmla="*/ 1693725 w 1695145"/>
                  <a:gd name="connsiteY0" fmla="*/ 171323 h 692733"/>
                  <a:gd name="connsiteX1" fmla="*/ 1621740 w 1695145"/>
                  <a:gd name="connsiteY1" fmla="*/ 130467 h 692733"/>
                  <a:gd name="connsiteX2" fmla="*/ 1555592 w 1695145"/>
                  <a:gd name="connsiteY2" fmla="*/ 83774 h 692733"/>
                  <a:gd name="connsiteX3" fmla="*/ 1468043 w 1695145"/>
                  <a:gd name="connsiteY3" fmla="*/ 33191 h 692733"/>
                  <a:gd name="connsiteX4" fmla="*/ 1316292 w 1695145"/>
                  <a:gd name="connsiteY4" fmla="*/ 9844 h 692733"/>
                  <a:gd name="connsiteX5" fmla="*/ 1222906 w 1695145"/>
                  <a:gd name="connsiteY5" fmla="*/ 11790 h 692733"/>
                  <a:gd name="connsiteX6" fmla="*/ 1154812 w 1695145"/>
                  <a:gd name="connsiteY6" fmla="*/ 39027 h 692733"/>
                  <a:gd name="connsiteX7" fmla="*/ 1073100 w 1695145"/>
                  <a:gd name="connsiteY7" fmla="*/ 5953 h 692733"/>
                  <a:gd name="connsiteX8" fmla="*/ 1010843 w 1695145"/>
                  <a:gd name="connsiteY8" fmla="*/ 13735 h 692733"/>
                  <a:gd name="connsiteX9" fmla="*/ 964150 w 1695145"/>
                  <a:gd name="connsiteY9" fmla="*/ 56537 h 692733"/>
                  <a:gd name="connsiteX10" fmla="*/ 954423 w 1695145"/>
                  <a:gd name="connsiteY10" fmla="*/ 56537 h 692733"/>
                  <a:gd name="connsiteX11" fmla="*/ 872710 w 1695145"/>
                  <a:gd name="connsiteY11" fmla="*/ 23463 h 692733"/>
                  <a:gd name="connsiteX12" fmla="*/ 707340 w 1695145"/>
                  <a:gd name="connsiteY12" fmla="*/ 117 h 692733"/>
                  <a:gd name="connsiteX13" fmla="*/ 530297 w 1695145"/>
                  <a:gd name="connsiteY13" fmla="*/ 33191 h 692733"/>
                  <a:gd name="connsiteX14" fmla="*/ 366872 w 1695145"/>
                  <a:gd name="connsiteY14" fmla="*/ 114903 h 692733"/>
                  <a:gd name="connsiteX15" fmla="*/ 224848 w 1695145"/>
                  <a:gd name="connsiteY15" fmla="*/ 247199 h 692733"/>
                  <a:gd name="connsiteX16" fmla="*/ 113953 w 1695145"/>
                  <a:gd name="connsiteY16" fmla="*/ 433970 h 692733"/>
                  <a:gd name="connsiteX17" fmla="*/ 28349 w 1695145"/>
                  <a:gd name="connsiteY17" fmla="*/ 484554 h 692733"/>
                  <a:gd name="connsiteX18" fmla="*/ 1112 w 1695145"/>
                  <a:gd name="connsiteY18" fmla="*/ 504009 h 692733"/>
                  <a:gd name="connsiteX19" fmla="*/ 59478 w 1695145"/>
                  <a:gd name="connsiteY19" fmla="*/ 577940 h 692733"/>
                  <a:gd name="connsiteX20" fmla="*/ 263759 w 1695145"/>
                  <a:gd name="connsiteY20" fmla="*/ 644088 h 692733"/>
                  <a:gd name="connsiteX21" fmla="*/ 366872 w 1695145"/>
                  <a:gd name="connsiteY21" fmla="*/ 692726 h 692733"/>
                  <a:gd name="connsiteX22" fmla="*/ 448584 w 1695145"/>
                  <a:gd name="connsiteY22" fmla="*/ 647979 h 692733"/>
                  <a:gd name="connsiteX23" fmla="*/ 617846 w 1695145"/>
                  <a:gd name="connsiteY23" fmla="*/ 663543 h 692733"/>
                  <a:gd name="connsiteX24" fmla="*/ 839636 w 1695145"/>
                  <a:gd name="connsiteY24" fmla="*/ 603231 h 692733"/>
                  <a:gd name="connsiteX25" fmla="*/ 917458 w 1695145"/>
                  <a:gd name="connsiteY25" fmla="*/ 657706 h 692733"/>
                  <a:gd name="connsiteX26" fmla="*/ 977769 w 1695145"/>
                  <a:gd name="connsiteY26" fmla="*/ 640197 h 692733"/>
                  <a:gd name="connsiteX27" fmla="*/ 1003061 w 1695145"/>
                  <a:gd name="connsiteY27" fmla="*/ 603231 h 692733"/>
                  <a:gd name="connsiteX28" fmla="*/ 1176213 w 1695145"/>
                  <a:gd name="connsiteY28" fmla="*/ 502064 h 692733"/>
                  <a:gd name="connsiteX29" fmla="*/ 1292945 w 1695145"/>
                  <a:gd name="connsiteY29" fmla="*/ 410624 h 692733"/>
                  <a:gd name="connsiteX30" fmla="*/ 1403840 w 1695145"/>
                  <a:gd name="connsiteY30" fmla="*/ 360040 h 692733"/>
                  <a:gd name="connsiteX31" fmla="*/ 1489444 w 1695145"/>
                  <a:gd name="connsiteY31" fmla="*/ 325020 h 692733"/>
                  <a:gd name="connsiteX32" fmla="*/ 1551701 w 1695145"/>
                  <a:gd name="connsiteY32" fmla="*/ 325020 h 692733"/>
                  <a:gd name="connsiteX33" fmla="*/ 1660651 w 1695145"/>
                  <a:gd name="connsiteY33" fmla="*/ 254981 h 692733"/>
                  <a:gd name="connsiteX34" fmla="*/ 1693725 w 1695145"/>
                  <a:gd name="connsiteY34" fmla="*/ 171323 h 69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95145" h="692733">
                    <a:moveTo>
                      <a:pt x="1693725" y="171323"/>
                    </a:moveTo>
                    <a:cubicBezTo>
                      <a:pt x="1687240" y="150571"/>
                      <a:pt x="1644762" y="145058"/>
                      <a:pt x="1621740" y="130467"/>
                    </a:cubicBezTo>
                    <a:cubicBezTo>
                      <a:pt x="1598718" y="115875"/>
                      <a:pt x="1581208" y="99987"/>
                      <a:pt x="1555592" y="83774"/>
                    </a:cubicBezTo>
                    <a:cubicBezTo>
                      <a:pt x="1529976" y="67561"/>
                      <a:pt x="1507926" y="45513"/>
                      <a:pt x="1468043" y="33191"/>
                    </a:cubicBezTo>
                    <a:cubicBezTo>
                      <a:pt x="1428160" y="20869"/>
                      <a:pt x="1357148" y="13411"/>
                      <a:pt x="1316292" y="9844"/>
                    </a:cubicBezTo>
                    <a:cubicBezTo>
                      <a:pt x="1275436" y="6277"/>
                      <a:pt x="1249819" y="6926"/>
                      <a:pt x="1222906" y="11790"/>
                    </a:cubicBezTo>
                    <a:cubicBezTo>
                      <a:pt x="1195993" y="16654"/>
                      <a:pt x="1179780" y="40000"/>
                      <a:pt x="1154812" y="39027"/>
                    </a:cubicBezTo>
                    <a:cubicBezTo>
                      <a:pt x="1129844" y="38054"/>
                      <a:pt x="1097095" y="10168"/>
                      <a:pt x="1073100" y="5953"/>
                    </a:cubicBezTo>
                    <a:cubicBezTo>
                      <a:pt x="1049105" y="1738"/>
                      <a:pt x="1029001" y="5304"/>
                      <a:pt x="1010843" y="13735"/>
                    </a:cubicBezTo>
                    <a:cubicBezTo>
                      <a:pt x="992685" y="22166"/>
                      <a:pt x="973553" y="49403"/>
                      <a:pt x="964150" y="56537"/>
                    </a:cubicBezTo>
                    <a:cubicBezTo>
                      <a:pt x="954747" y="63671"/>
                      <a:pt x="969663" y="62049"/>
                      <a:pt x="954423" y="56537"/>
                    </a:cubicBezTo>
                    <a:cubicBezTo>
                      <a:pt x="939183" y="51025"/>
                      <a:pt x="913890" y="32866"/>
                      <a:pt x="872710" y="23463"/>
                    </a:cubicBezTo>
                    <a:cubicBezTo>
                      <a:pt x="831530" y="14060"/>
                      <a:pt x="764409" y="-1504"/>
                      <a:pt x="707340" y="117"/>
                    </a:cubicBezTo>
                    <a:cubicBezTo>
                      <a:pt x="650271" y="1738"/>
                      <a:pt x="587042" y="14060"/>
                      <a:pt x="530297" y="33191"/>
                    </a:cubicBezTo>
                    <a:cubicBezTo>
                      <a:pt x="473552" y="52322"/>
                      <a:pt x="417780" y="79235"/>
                      <a:pt x="366872" y="114903"/>
                    </a:cubicBezTo>
                    <a:cubicBezTo>
                      <a:pt x="315964" y="150571"/>
                      <a:pt x="267001" y="194021"/>
                      <a:pt x="224848" y="247199"/>
                    </a:cubicBezTo>
                    <a:cubicBezTo>
                      <a:pt x="182695" y="300377"/>
                      <a:pt x="146703" y="394411"/>
                      <a:pt x="113953" y="433970"/>
                    </a:cubicBezTo>
                    <a:cubicBezTo>
                      <a:pt x="81203" y="473529"/>
                      <a:pt x="47156" y="472881"/>
                      <a:pt x="28349" y="484554"/>
                    </a:cubicBezTo>
                    <a:cubicBezTo>
                      <a:pt x="9542" y="496227"/>
                      <a:pt x="-4076" y="488445"/>
                      <a:pt x="1112" y="504009"/>
                    </a:cubicBezTo>
                    <a:cubicBezTo>
                      <a:pt x="6300" y="519573"/>
                      <a:pt x="15704" y="554594"/>
                      <a:pt x="59478" y="577940"/>
                    </a:cubicBezTo>
                    <a:cubicBezTo>
                      <a:pt x="103252" y="601286"/>
                      <a:pt x="212527" y="624957"/>
                      <a:pt x="263759" y="644088"/>
                    </a:cubicBezTo>
                    <a:cubicBezTo>
                      <a:pt x="314991" y="663219"/>
                      <a:pt x="336068" y="692078"/>
                      <a:pt x="366872" y="692726"/>
                    </a:cubicBezTo>
                    <a:cubicBezTo>
                      <a:pt x="397676" y="693374"/>
                      <a:pt x="406755" y="652843"/>
                      <a:pt x="448584" y="647979"/>
                    </a:cubicBezTo>
                    <a:cubicBezTo>
                      <a:pt x="490413" y="643115"/>
                      <a:pt x="552671" y="671001"/>
                      <a:pt x="617846" y="663543"/>
                    </a:cubicBezTo>
                    <a:cubicBezTo>
                      <a:pt x="683021" y="656085"/>
                      <a:pt x="789701" y="604204"/>
                      <a:pt x="839636" y="603231"/>
                    </a:cubicBezTo>
                    <a:cubicBezTo>
                      <a:pt x="889571" y="602258"/>
                      <a:pt x="894436" y="651545"/>
                      <a:pt x="917458" y="657706"/>
                    </a:cubicBezTo>
                    <a:cubicBezTo>
                      <a:pt x="940480" y="663867"/>
                      <a:pt x="963502" y="649276"/>
                      <a:pt x="977769" y="640197"/>
                    </a:cubicBezTo>
                    <a:cubicBezTo>
                      <a:pt x="992036" y="631118"/>
                      <a:pt x="969987" y="626253"/>
                      <a:pt x="1003061" y="603231"/>
                    </a:cubicBezTo>
                    <a:cubicBezTo>
                      <a:pt x="1036135" y="580209"/>
                      <a:pt x="1127899" y="534165"/>
                      <a:pt x="1176213" y="502064"/>
                    </a:cubicBezTo>
                    <a:cubicBezTo>
                      <a:pt x="1224527" y="469963"/>
                      <a:pt x="1255007" y="434295"/>
                      <a:pt x="1292945" y="410624"/>
                    </a:cubicBezTo>
                    <a:cubicBezTo>
                      <a:pt x="1330883" y="386953"/>
                      <a:pt x="1371090" y="374307"/>
                      <a:pt x="1403840" y="360040"/>
                    </a:cubicBezTo>
                    <a:cubicBezTo>
                      <a:pt x="1436590" y="345773"/>
                      <a:pt x="1464801" y="330857"/>
                      <a:pt x="1489444" y="325020"/>
                    </a:cubicBezTo>
                    <a:cubicBezTo>
                      <a:pt x="1514087" y="319183"/>
                      <a:pt x="1523166" y="336693"/>
                      <a:pt x="1551701" y="325020"/>
                    </a:cubicBezTo>
                    <a:cubicBezTo>
                      <a:pt x="1580235" y="313347"/>
                      <a:pt x="1637629" y="277679"/>
                      <a:pt x="1660651" y="254981"/>
                    </a:cubicBezTo>
                    <a:cubicBezTo>
                      <a:pt x="1683673" y="232283"/>
                      <a:pt x="1700210" y="192075"/>
                      <a:pt x="1693725" y="171323"/>
                    </a:cubicBezTo>
                    <a:close/>
                  </a:path>
                </a:pathLst>
              </a:custGeom>
              <a:solidFill>
                <a:sysClr val="windowText" lastClr="000000"/>
              </a:soli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60" name="Forme libre 79">
                <a:extLst>
                  <a:ext uri="{FF2B5EF4-FFF2-40B4-BE49-F238E27FC236}">
                    <a16:creationId xmlns:a16="http://schemas.microsoft.com/office/drawing/2014/main" id="{1CAD7B33-FAA0-17EA-D898-48B30680B06B}"/>
                  </a:ext>
                </a:extLst>
              </p:cNvPr>
              <p:cNvSpPr/>
              <p:nvPr/>
            </p:nvSpPr>
            <p:spPr>
              <a:xfrm>
                <a:off x="6627046" y="2968492"/>
                <a:ext cx="94647" cy="78018"/>
              </a:xfrm>
              <a:custGeom>
                <a:avLst/>
                <a:gdLst>
                  <a:gd name="connsiteX0" fmla="*/ 259251 w 259262"/>
                  <a:gd name="connsiteY0" fmla="*/ 125682 h 203632"/>
                  <a:gd name="connsiteX1" fmla="*/ 218395 w 259262"/>
                  <a:gd name="connsiteY1" fmla="*/ 80935 h 203632"/>
                  <a:gd name="connsiteX2" fmla="*/ 193103 w 259262"/>
                  <a:gd name="connsiteY2" fmla="*/ 34242 h 203632"/>
                  <a:gd name="connsiteX3" fmla="*/ 109445 w 259262"/>
                  <a:gd name="connsiteY3" fmla="*/ 1168 h 203632"/>
                  <a:gd name="connsiteX4" fmla="*/ 39406 w 259262"/>
                  <a:gd name="connsiteY4" fmla="*/ 10896 h 203632"/>
                  <a:gd name="connsiteX5" fmla="*/ 4386 w 259262"/>
                  <a:gd name="connsiteY5" fmla="*/ 43970 h 203632"/>
                  <a:gd name="connsiteX6" fmla="*/ 8277 w 259262"/>
                  <a:gd name="connsiteY6" fmla="*/ 98445 h 203632"/>
                  <a:gd name="connsiteX7" fmla="*/ 74425 w 259262"/>
                  <a:gd name="connsiteY7" fmla="*/ 170429 h 203632"/>
                  <a:gd name="connsiteX8" fmla="*/ 163920 w 259262"/>
                  <a:gd name="connsiteY8" fmla="*/ 199612 h 203632"/>
                  <a:gd name="connsiteX9" fmla="*/ 196994 w 259262"/>
                  <a:gd name="connsiteY9" fmla="*/ 199612 h 203632"/>
                  <a:gd name="connsiteX10" fmla="*/ 222286 w 259262"/>
                  <a:gd name="connsiteY10" fmla="*/ 164593 h 203632"/>
                  <a:gd name="connsiteX11" fmla="*/ 259251 w 259262"/>
                  <a:gd name="connsiteY11" fmla="*/ 125682 h 20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262" h="203632">
                    <a:moveTo>
                      <a:pt x="259251" y="125682"/>
                    </a:moveTo>
                    <a:cubicBezTo>
                      <a:pt x="258602" y="111739"/>
                      <a:pt x="229420" y="96175"/>
                      <a:pt x="218395" y="80935"/>
                    </a:cubicBezTo>
                    <a:cubicBezTo>
                      <a:pt x="207370" y="65695"/>
                      <a:pt x="211261" y="47536"/>
                      <a:pt x="193103" y="34242"/>
                    </a:cubicBezTo>
                    <a:cubicBezTo>
                      <a:pt x="174945" y="20947"/>
                      <a:pt x="135061" y="5059"/>
                      <a:pt x="109445" y="1168"/>
                    </a:cubicBezTo>
                    <a:cubicBezTo>
                      <a:pt x="83829" y="-2723"/>
                      <a:pt x="56916" y="3762"/>
                      <a:pt x="39406" y="10896"/>
                    </a:cubicBezTo>
                    <a:cubicBezTo>
                      <a:pt x="21896" y="18030"/>
                      <a:pt x="9574" y="29379"/>
                      <a:pt x="4386" y="43970"/>
                    </a:cubicBezTo>
                    <a:cubicBezTo>
                      <a:pt x="-802" y="58561"/>
                      <a:pt x="-3396" y="77368"/>
                      <a:pt x="8277" y="98445"/>
                    </a:cubicBezTo>
                    <a:cubicBezTo>
                      <a:pt x="19950" y="119521"/>
                      <a:pt x="48485" y="153568"/>
                      <a:pt x="74425" y="170429"/>
                    </a:cubicBezTo>
                    <a:cubicBezTo>
                      <a:pt x="100365" y="187290"/>
                      <a:pt x="143492" y="194748"/>
                      <a:pt x="163920" y="199612"/>
                    </a:cubicBezTo>
                    <a:cubicBezTo>
                      <a:pt x="184348" y="204476"/>
                      <a:pt x="187266" y="205448"/>
                      <a:pt x="196994" y="199612"/>
                    </a:cubicBezTo>
                    <a:cubicBezTo>
                      <a:pt x="206722" y="193776"/>
                      <a:pt x="212234" y="174969"/>
                      <a:pt x="222286" y="164593"/>
                    </a:cubicBezTo>
                    <a:cubicBezTo>
                      <a:pt x="232338" y="154217"/>
                      <a:pt x="259900" y="139625"/>
                      <a:pt x="259251" y="125682"/>
                    </a:cubicBezTo>
                    <a:close/>
                  </a:path>
                </a:pathLst>
              </a:custGeom>
              <a:gradFill flip="none" rotWithShape="1">
                <a:gsLst>
                  <a:gs pos="0">
                    <a:srgbClr val="FFCCCC"/>
                  </a:gs>
                  <a:gs pos="95470">
                    <a:srgbClr val="E7E6E6">
                      <a:lumMod val="25000"/>
                    </a:srgbClr>
                  </a:gs>
                  <a:gs pos="55000">
                    <a:sysClr val="window" lastClr="FFFFFF">
                      <a:lumMod val="50000"/>
                    </a:sysClr>
                  </a:gs>
                </a:gsLst>
                <a:path path="circle">
                  <a:fillToRect l="100000" t="100000"/>
                </a:path>
                <a:tileRect r="-100000" b="-100000"/>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61" name="Ellipse 60">
                <a:extLst>
                  <a:ext uri="{FF2B5EF4-FFF2-40B4-BE49-F238E27FC236}">
                    <a16:creationId xmlns:a16="http://schemas.microsoft.com/office/drawing/2014/main" id="{0D2785E2-414C-8B2A-3B41-38D610BE7942}"/>
                  </a:ext>
                </a:extLst>
              </p:cNvPr>
              <p:cNvSpPr/>
              <p:nvPr/>
            </p:nvSpPr>
            <p:spPr>
              <a:xfrm>
                <a:off x="6770912" y="3005563"/>
                <a:ext cx="24859" cy="23108"/>
              </a:xfrm>
              <a:prstGeom prst="ellipse">
                <a:avLst/>
              </a:prstGeom>
              <a:gradFill flip="none" rotWithShape="1">
                <a:gsLst>
                  <a:gs pos="0">
                    <a:srgbClr val="E7E6E6">
                      <a:lumMod val="75000"/>
                    </a:srgbClr>
                  </a:gs>
                  <a:gs pos="64000">
                    <a:srgbClr val="E7E6E6">
                      <a:lumMod val="50000"/>
                    </a:srgbClr>
                  </a:gs>
                  <a:gs pos="100000">
                    <a:sysClr val="windowText" lastClr="000000">
                      <a:lumMod val="75000"/>
                      <a:lumOff val="25000"/>
                    </a:sysClr>
                  </a:gs>
                </a:gsLst>
                <a:path path="circle">
                  <a:fillToRect l="50000" t="50000" r="50000" b="50000"/>
                </a:path>
                <a:tileRect/>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62" name="Forme libre 89">
                <a:extLst>
                  <a:ext uri="{FF2B5EF4-FFF2-40B4-BE49-F238E27FC236}">
                    <a16:creationId xmlns:a16="http://schemas.microsoft.com/office/drawing/2014/main" id="{15517640-D245-1956-9F2E-FBA188C55495}"/>
                  </a:ext>
                </a:extLst>
              </p:cNvPr>
              <p:cNvSpPr/>
              <p:nvPr/>
            </p:nvSpPr>
            <p:spPr>
              <a:xfrm>
                <a:off x="6868792" y="3022572"/>
                <a:ext cx="28725" cy="30722"/>
              </a:xfrm>
              <a:custGeom>
                <a:avLst/>
                <a:gdLst>
                  <a:gd name="connsiteX0" fmla="*/ 361 w 78684"/>
                  <a:gd name="connsiteY0" fmla="*/ 17861 h 80187"/>
                  <a:gd name="connsiteX1" fmla="*/ 33435 w 78684"/>
                  <a:gd name="connsiteY1" fmla="*/ 80118 h 80187"/>
                  <a:gd name="connsiteX2" fmla="*/ 78182 w 78684"/>
                  <a:gd name="connsiteY2" fmla="*/ 29534 h 80187"/>
                  <a:gd name="connsiteX3" fmla="*/ 54836 w 78684"/>
                  <a:gd name="connsiteY3" fmla="*/ 351 h 80187"/>
                  <a:gd name="connsiteX4" fmla="*/ 361 w 78684"/>
                  <a:gd name="connsiteY4" fmla="*/ 17861 h 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84" h="80187">
                    <a:moveTo>
                      <a:pt x="361" y="17861"/>
                    </a:moveTo>
                    <a:cubicBezTo>
                      <a:pt x="-3206" y="31155"/>
                      <a:pt x="20465" y="78173"/>
                      <a:pt x="33435" y="80118"/>
                    </a:cubicBezTo>
                    <a:cubicBezTo>
                      <a:pt x="46405" y="82063"/>
                      <a:pt x="74615" y="42828"/>
                      <a:pt x="78182" y="29534"/>
                    </a:cubicBezTo>
                    <a:cubicBezTo>
                      <a:pt x="81749" y="16240"/>
                      <a:pt x="65536" y="2296"/>
                      <a:pt x="54836" y="351"/>
                    </a:cubicBezTo>
                    <a:cubicBezTo>
                      <a:pt x="44136" y="-1594"/>
                      <a:pt x="3928" y="4567"/>
                      <a:pt x="361" y="17861"/>
                    </a:cubicBezTo>
                    <a:close/>
                  </a:path>
                </a:pathLst>
              </a:custGeom>
              <a:solidFill>
                <a:srgbClr val="FFCCCC"/>
              </a:soli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grpSp>
        <p:sp>
          <p:nvSpPr>
            <p:cNvPr id="32" name="Rectangle 31">
              <a:extLst>
                <a:ext uri="{FF2B5EF4-FFF2-40B4-BE49-F238E27FC236}">
                  <a16:creationId xmlns:a16="http://schemas.microsoft.com/office/drawing/2014/main" id="{4A73A91B-8C81-CB91-2905-4F967885A4C3}"/>
                </a:ext>
              </a:extLst>
            </p:cNvPr>
            <p:cNvSpPr/>
            <p:nvPr/>
          </p:nvSpPr>
          <p:spPr>
            <a:xfrm>
              <a:off x="8780598" y="818415"/>
              <a:ext cx="597696" cy="388205"/>
            </a:xfrm>
            <a:prstGeom prst="rect">
              <a:avLst/>
            </a:prstGeom>
            <a:gradFill flip="none" rotWithShape="1">
              <a:gsLst>
                <a:gs pos="0">
                  <a:srgbClr val="4472C4">
                    <a:lumMod val="5000"/>
                    <a:lumOff val="95000"/>
                  </a:srgbClr>
                </a:gs>
                <a:gs pos="64000">
                  <a:srgbClr val="E7E6E6">
                    <a:lumMod val="75000"/>
                  </a:srgbClr>
                </a:gs>
                <a:gs pos="100000">
                  <a:srgbClr val="E7E6E6">
                    <a:lumMod val="50000"/>
                  </a:srgbClr>
                </a:gs>
              </a:gsLst>
              <a:lin ang="8100000" scaled="1"/>
              <a:tileRect/>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33" name="Trapèze 32">
              <a:extLst>
                <a:ext uri="{FF2B5EF4-FFF2-40B4-BE49-F238E27FC236}">
                  <a16:creationId xmlns:a16="http://schemas.microsoft.com/office/drawing/2014/main" id="{8787E15A-9889-98BB-0731-DE08D8BBEB8B}"/>
                </a:ext>
              </a:extLst>
            </p:cNvPr>
            <p:cNvSpPr/>
            <p:nvPr/>
          </p:nvSpPr>
          <p:spPr>
            <a:xfrm>
              <a:off x="8625068" y="1207389"/>
              <a:ext cx="906395" cy="359914"/>
            </a:xfrm>
            <a:prstGeom prst="trapezoid">
              <a:avLst>
                <a:gd name="adj" fmla="val 42992"/>
              </a:avLst>
            </a:prstGeom>
            <a:gradFill flip="none" rotWithShape="1">
              <a:gsLst>
                <a:gs pos="0">
                  <a:srgbClr val="4472C4">
                    <a:lumMod val="5000"/>
                    <a:lumOff val="95000"/>
                  </a:srgbClr>
                </a:gs>
                <a:gs pos="54000">
                  <a:srgbClr val="E7E6E6">
                    <a:lumMod val="75000"/>
                  </a:srgbClr>
                </a:gs>
                <a:gs pos="100000">
                  <a:srgbClr val="E7E6E6">
                    <a:lumMod val="50000"/>
                  </a:srgbClr>
                </a:gs>
              </a:gsLst>
              <a:lin ang="135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99">
                <a:defRPr/>
              </a:pPr>
              <a:endParaRPr lang="fr-FR" kern="0">
                <a:solidFill>
                  <a:prstClr val="white"/>
                </a:solidFill>
                <a:cs typeface="Arial" panose="020B0604020202020204" pitchFamily="34" charset="0"/>
              </a:endParaRPr>
            </a:p>
          </p:txBody>
        </p:sp>
        <p:sp>
          <p:nvSpPr>
            <p:cNvPr id="34" name="Parallélogramme 33">
              <a:extLst>
                <a:ext uri="{FF2B5EF4-FFF2-40B4-BE49-F238E27FC236}">
                  <a16:creationId xmlns:a16="http://schemas.microsoft.com/office/drawing/2014/main" id="{CAE83191-F639-AF70-EB71-FB7BB9EC5FEE}"/>
                </a:ext>
              </a:extLst>
            </p:cNvPr>
            <p:cNvSpPr/>
            <p:nvPr/>
          </p:nvSpPr>
          <p:spPr>
            <a:xfrm rot="16200000">
              <a:off x="9067511" y="1117466"/>
              <a:ext cx="767675" cy="156200"/>
            </a:xfrm>
            <a:prstGeom prst="parallelogram">
              <a:avLst>
                <a:gd name="adj" fmla="val 243442"/>
              </a:avLst>
            </a:prstGeom>
            <a:gradFill flip="none" rotWithShape="1">
              <a:gsLst>
                <a:gs pos="0">
                  <a:srgbClr val="4472C4">
                    <a:lumMod val="5000"/>
                    <a:lumOff val="95000"/>
                  </a:srgbClr>
                </a:gs>
                <a:gs pos="79000">
                  <a:srgbClr val="E7E6E6">
                    <a:lumMod val="75000"/>
                  </a:srgbClr>
                </a:gs>
                <a:gs pos="100000">
                  <a:srgbClr val="E7E6E6">
                    <a:lumMod val="50000"/>
                  </a:srgbClr>
                </a:gs>
              </a:gsLst>
              <a:lin ang="135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99">
                <a:defRPr/>
              </a:pPr>
              <a:endParaRPr lang="fr-FR" kern="0">
                <a:solidFill>
                  <a:prstClr val="white"/>
                </a:solidFill>
                <a:cs typeface="Arial" panose="020B0604020202020204" pitchFamily="34" charset="0"/>
              </a:endParaRPr>
            </a:p>
          </p:txBody>
        </p:sp>
        <p:sp>
          <p:nvSpPr>
            <p:cNvPr id="35" name="Parallélogramme 34">
              <a:extLst>
                <a:ext uri="{FF2B5EF4-FFF2-40B4-BE49-F238E27FC236}">
                  <a16:creationId xmlns:a16="http://schemas.microsoft.com/office/drawing/2014/main" id="{94512316-8240-3A9D-7842-CB9CEAF1AB34}"/>
                </a:ext>
              </a:extLst>
            </p:cNvPr>
            <p:cNvSpPr/>
            <p:nvPr/>
          </p:nvSpPr>
          <p:spPr>
            <a:xfrm rot="5400000" flipH="1">
              <a:off x="8318637" y="1124151"/>
              <a:ext cx="767675" cy="156200"/>
            </a:xfrm>
            <a:prstGeom prst="parallelogram">
              <a:avLst>
                <a:gd name="adj" fmla="val 243442"/>
              </a:avLst>
            </a:prstGeom>
            <a:gradFill flip="none" rotWithShape="1">
              <a:gsLst>
                <a:gs pos="0">
                  <a:srgbClr val="4472C4">
                    <a:lumMod val="5000"/>
                    <a:lumOff val="95000"/>
                  </a:srgbClr>
                </a:gs>
                <a:gs pos="56000">
                  <a:srgbClr val="E7E6E6">
                    <a:lumMod val="75000"/>
                  </a:srgbClr>
                </a:gs>
                <a:gs pos="100000">
                  <a:srgbClr val="E7E6E6">
                    <a:lumMod val="50000"/>
                  </a:srgbClr>
                </a:gs>
              </a:gsLst>
              <a:lin ang="135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99">
                <a:defRPr/>
              </a:pPr>
              <a:endParaRPr lang="fr-FR" kern="0">
                <a:solidFill>
                  <a:prstClr val="white"/>
                </a:solidFill>
                <a:cs typeface="Arial" panose="020B0604020202020204" pitchFamily="34" charset="0"/>
              </a:endParaRPr>
            </a:p>
          </p:txBody>
        </p:sp>
        <p:grpSp>
          <p:nvGrpSpPr>
            <p:cNvPr id="36" name="Groupe 35">
              <a:extLst>
                <a:ext uri="{FF2B5EF4-FFF2-40B4-BE49-F238E27FC236}">
                  <a16:creationId xmlns:a16="http://schemas.microsoft.com/office/drawing/2014/main" id="{98C08F9A-BF3A-77DB-5901-ACD7CAA257C3}"/>
                </a:ext>
              </a:extLst>
            </p:cNvPr>
            <p:cNvGrpSpPr/>
            <p:nvPr/>
          </p:nvGrpSpPr>
          <p:grpSpPr>
            <a:xfrm>
              <a:off x="8655945" y="1360427"/>
              <a:ext cx="459793" cy="164585"/>
              <a:chOff x="5652195" y="2908627"/>
              <a:chExt cx="1245322" cy="379493"/>
            </a:xfrm>
            <a:effectLst>
              <a:outerShdw blurRad="76200" dir="13500000" sy="23000" kx="1200000" algn="br" rotWithShape="0">
                <a:prstClr val="black">
                  <a:alpha val="20000"/>
                </a:prstClr>
              </a:outerShdw>
            </a:effectLst>
          </p:grpSpPr>
          <p:sp>
            <p:nvSpPr>
              <p:cNvPr id="43" name="Forme libre 91">
                <a:extLst>
                  <a:ext uri="{FF2B5EF4-FFF2-40B4-BE49-F238E27FC236}">
                    <a16:creationId xmlns:a16="http://schemas.microsoft.com/office/drawing/2014/main" id="{E103549B-3E74-B268-2D6D-189B3DB34E95}"/>
                  </a:ext>
                </a:extLst>
              </p:cNvPr>
              <p:cNvSpPr/>
              <p:nvPr/>
            </p:nvSpPr>
            <p:spPr>
              <a:xfrm>
                <a:off x="6336648" y="3191623"/>
                <a:ext cx="57789" cy="88646"/>
              </a:xfrm>
              <a:custGeom>
                <a:avLst/>
                <a:gdLst>
                  <a:gd name="connsiteX0" fmla="*/ 50296 w 158299"/>
                  <a:gd name="connsiteY0" fmla="*/ 17104 h 231371"/>
                  <a:gd name="connsiteX1" fmla="*/ 601 w 158299"/>
                  <a:gd name="connsiteY1" fmla="*/ 94960 h 231371"/>
                  <a:gd name="connsiteX2" fmla="*/ 27105 w 158299"/>
                  <a:gd name="connsiteY2" fmla="*/ 159565 h 231371"/>
                  <a:gd name="connsiteX3" fmla="*/ 90053 w 158299"/>
                  <a:gd name="connsiteY3" fmla="*/ 212573 h 231371"/>
                  <a:gd name="connsiteX4" fmla="*/ 128153 w 158299"/>
                  <a:gd name="connsiteY4" fmla="*/ 230795 h 231371"/>
                  <a:gd name="connsiteX5" fmla="*/ 116557 w 158299"/>
                  <a:gd name="connsiteY5" fmla="*/ 194352 h 231371"/>
                  <a:gd name="connsiteX6" fmla="*/ 157970 w 158299"/>
                  <a:gd name="connsiteY6" fmla="*/ 192695 h 231371"/>
                  <a:gd name="connsiteX7" fmla="*/ 134779 w 158299"/>
                  <a:gd name="connsiteY7" fmla="*/ 144656 h 231371"/>
                  <a:gd name="connsiteX8" fmla="*/ 113244 w 158299"/>
                  <a:gd name="connsiteY8" fmla="*/ 75082 h 231371"/>
                  <a:gd name="connsiteX9" fmla="*/ 144718 w 158299"/>
                  <a:gd name="connsiteY9" fmla="*/ 23730 h 231371"/>
                  <a:gd name="connsiteX10" fmla="*/ 114901 w 158299"/>
                  <a:gd name="connsiteY10" fmla="*/ 539 h 231371"/>
                  <a:gd name="connsiteX11" fmla="*/ 50296 w 158299"/>
                  <a:gd name="connsiteY11" fmla="*/ 17104 h 23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299" h="231371">
                    <a:moveTo>
                      <a:pt x="50296" y="17104"/>
                    </a:moveTo>
                    <a:cubicBezTo>
                      <a:pt x="31246" y="32841"/>
                      <a:pt x="4466" y="71217"/>
                      <a:pt x="601" y="94960"/>
                    </a:cubicBezTo>
                    <a:cubicBezTo>
                      <a:pt x="-3264" y="118704"/>
                      <a:pt x="12196" y="139963"/>
                      <a:pt x="27105" y="159565"/>
                    </a:cubicBezTo>
                    <a:cubicBezTo>
                      <a:pt x="42014" y="179167"/>
                      <a:pt x="73212" y="200701"/>
                      <a:pt x="90053" y="212573"/>
                    </a:cubicBezTo>
                    <a:cubicBezTo>
                      <a:pt x="106894" y="224445"/>
                      <a:pt x="123736" y="233832"/>
                      <a:pt x="128153" y="230795"/>
                    </a:cubicBezTo>
                    <a:cubicBezTo>
                      <a:pt x="132570" y="227758"/>
                      <a:pt x="111588" y="200702"/>
                      <a:pt x="116557" y="194352"/>
                    </a:cubicBezTo>
                    <a:cubicBezTo>
                      <a:pt x="121526" y="188002"/>
                      <a:pt x="154933" y="200978"/>
                      <a:pt x="157970" y="192695"/>
                    </a:cubicBezTo>
                    <a:cubicBezTo>
                      <a:pt x="161007" y="184412"/>
                      <a:pt x="142233" y="164258"/>
                      <a:pt x="134779" y="144656"/>
                    </a:cubicBezTo>
                    <a:cubicBezTo>
                      <a:pt x="127325" y="125054"/>
                      <a:pt x="111588" y="95236"/>
                      <a:pt x="113244" y="75082"/>
                    </a:cubicBezTo>
                    <a:cubicBezTo>
                      <a:pt x="114900" y="54928"/>
                      <a:pt x="144442" y="36154"/>
                      <a:pt x="144718" y="23730"/>
                    </a:cubicBezTo>
                    <a:cubicBezTo>
                      <a:pt x="144994" y="11306"/>
                      <a:pt x="129810" y="2472"/>
                      <a:pt x="114901" y="539"/>
                    </a:cubicBezTo>
                    <a:cubicBezTo>
                      <a:pt x="99992" y="-1394"/>
                      <a:pt x="69346" y="1367"/>
                      <a:pt x="50296" y="17104"/>
                    </a:cubicBezTo>
                    <a:close/>
                  </a:path>
                </a:pathLst>
              </a:custGeom>
              <a:gradFill flip="none" rotWithShape="1">
                <a:gsLst>
                  <a:gs pos="0">
                    <a:srgbClr val="FFCCCC"/>
                  </a:gs>
                  <a:gs pos="96167">
                    <a:srgbClr val="E7E6E6">
                      <a:lumMod val="50000"/>
                    </a:srgbClr>
                  </a:gs>
                  <a:gs pos="46000">
                    <a:srgbClr val="E7E6E6">
                      <a:lumMod val="90000"/>
                    </a:srgbClr>
                  </a:gs>
                </a:gsLst>
                <a:lin ang="16200000" scaled="1"/>
                <a:tileRect/>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44" name="Forme libre 82">
                <a:extLst>
                  <a:ext uri="{FF2B5EF4-FFF2-40B4-BE49-F238E27FC236}">
                    <a16:creationId xmlns:a16="http://schemas.microsoft.com/office/drawing/2014/main" id="{C16DE8DD-D4B7-71C6-D90A-76BA31CA5ED8}"/>
                  </a:ext>
                </a:extLst>
              </p:cNvPr>
              <p:cNvSpPr/>
              <p:nvPr/>
            </p:nvSpPr>
            <p:spPr>
              <a:xfrm>
                <a:off x="5652195" y="3095597"/>
                <a:ext cx="661941" cy="83151"/>
              </a:xfrm>
              <a:custGeom>
                <a:avLst/>
                <a:gdLst>
                  <a:gd name="connsiteX0" fmla="*/ 1757049 w 1813225"/>
                  <a:gd name="connsiteY0" fmla="*/ 148274 h 217029"/>
                  <a:gd name="connsiteX1" fmla="*/ 1541095 w 1813225"/>
                  <a:gd name="connsiteY1" fmla="*/ 130764 h 217029"/>
                  <a:gd name="connsiteX2" fmla="*/ 1282340 w 1813225"/>
                  <a:gd name="connsiteY2" fmla="*/ 91853 h 217029"/>
                  <a:gd name="connsiteX3" fmla="*/ 947708 w 1813225"/>
                  <a:gd name="connsiteY3" fmla="*/ 25705 h 217029"/>
                  <a:gd name="connsiteX4" fmla="*/ 642260 w 1813225"/>
                  <a:gd name="connsiteY4" fmla="*/ 413 h 217029"/>
                  <a:gd name="connsiteX5" fmla="*/ 294009 w 1813225"/>
                  <a:gd name="connsiteY5" fmla="*/ 43215 h 217029"/>
                  <a:gd name="connsiteX6" fmla="*/ 85837 w 1813225"/>
                  <a:gd name="connsiteY6" fmla="*/ 86017 h 217029"/>
                  <a:gd name="connsiteX7" fmla="*/ 8016 w 1813225"/>
                  <a:gd name="connsiteY7" fmla="*/ 107418 h 217029"/>
                  <a:gd name="connsiteX8" fmla="*/ 21635 w 1813225"/>
                  <a:gd name="connsiteY8" fmla="*/ 115200 h 217029"/>
                  <a:gd name="connsiteX9" fmla="*/ 177277 w 1813225"/>
                  <a:gd name="connsiteY9" fmla="*/ 87962 h 217029"/>
                  <a:gd name="connsiteX10" fmla="*/ 546929 w 1813225"/>
                  <a:gd name="connsiteY10" fmla="*/ 43215 h 217029"/>
                  <a:gd name="connsiteX11" fmla="*/ 848486 w 1813225"/>
                  <a:gd name="connsiteY11" fmla="*/ 70453 h 217029"/>
                  <a:gd name="connsiteX12" fmla="*/ 1155880 w 1813225"/>
                  <a:gd name="connsiteY12" fmla="*/ 130764 h 217029"/>
                  <a:gd name="connsiteX13" fmla="*/ 1550823 w 1813225"/>
                  <a:gd name="connsiteY13" fmla="*/ 206640 h 217029"/>
                  <a:gd name="connsiteX14" fmla="*/ 1745376 w 1813225"/>
                  <a:gd name="connsiteY14" fmla="*/ 216368 h 217029"/>
                  <a:gd name="connsiteX15" fmla="*/ 1811524 w 1813225"/>
                  <a:gd name="connsiteY15" fmla="*/ 210531 h 217029"/>
                  <a:gd name="connsiteX16" fmla="*/ 1757049 w 1813225"/>
                  <a:gd name="connsiteY16" fmla="*/ 148274 h 21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13225" h="217029">
                    <a:moveTo>
                      <a:pt x="1757049" y="148274"/>
                    </a:moveTo>
                    <a:cubicBezTo>
                      <a:pt x="1711977" y="134979"/>
                      <a:pt x="1620213" y="140167"/>
                      <a:pt x="1541095" y="130764"/>
                    </a:cubicBezTo>
                    <a:cubicBezTo>
                      <a:pt x="1461977" y="121361"/>
                      <a:pt x="1381238" y="109363"/>
                      <a:pt x="1282340" y="91853"/>
                    </a:cubicBezTo>
                    <a:cubicBezTo>
                      <a:pt x="1183442" y="74343"/>
                      <a:pt x="1054388" y="40945"/>
                      <a:pt x="947708" y="25705"/>
                    </a:cubicBezTo>
                    <a:cubicBezTo>
                      <a:pt x="841028" y="10465"/>
                      <a:pt x="751210" y="-2505"/>
                      <a:pt x="642260" y="413"/>
                    </a:cubicBezTo>
                    <a:cubicBezTo>
                      <a:pt x="533310" y="3331"/>
                      <a:pt x="386746" y="28948"/>
                      <a:pt x="294009" y="43215"/>
                    </a:cubicBezTo>
                    <a:cubicBezTo>
                      <a:pt x="201272" y="57482"/>
                      <a:pt x="133502" y="75317"/>
                      <a:pt x="85837" y="86017"/>
                    </a:cubicBezTo>
                    <a:cubicBezTo>
                      <a:pt x="38172" y="96717"/>
                      <a:pt x="18716" y="102554"/>
                      <a:pt x="8016" y="107418"/>
                    </a:cubicBezTo>
                    <a:cubicBezTo>
                      <a:pt x="-2684" y="112282"/>
                      <a:pt x="-6575" y="118443"/>
                      <a:pt x="21635" y="115200"/>
                    </a:cubicBezTo>
                    <a:cubicBezTo>
                      <a:pt x="49845" y="111957"/>
                      <a:pt x="89728" y="99959"/>
                      <a:pt x="177277" y="87962"/>
                    </a:cubicBezTo>
                    <a:cubicBezTo>
                      <a:pt x="264826" y="75965"/>
                      <a:pt x="435061" y="46133"/>
                      <a:pt x="546929" y="43215"/>
                    </a:cubicBezTo>
                    <a:cubicBezTo>
                      <a:pt x="658797" y="40297"/>
                      <a:pt x="746994" y="55862"/>
                      <a:pt x="848486" y="70453"/>
                    </a:cubicBezTo>
                    <a:cubicBezTo>
                      <a:pt x="949978" y="85044"/>
                      <a:pt x="1155880" y="130764"/>
                      <a:pt x="1155880" y="130764"/>
                    </a:cubicBezTo>
                    <a:cubicBezTo>
                      <a:pt x="1272936" y="153462"/>
                      <a:pt x="1452574" y="192373"/>
                      <a:pt x="1550823" y="206640"/>
                    </a:cubicBezTo>
                    <a:cubicBezTo>
                      <a:pt x="1649072" y="220907"/>
                      <a:pt x="1701926" y="215720"/>
                      <a:pt x="1745376" y="216368"/>
                    </a:cubicBezTo>
                    <a:cubicBezTo>
                      <a:pt x="1788826" y="217016"/>
                      <a:pt x="1804066" y="218962"/>
                      <a:pt x="1811524" y="210531"/>
                    </a:cubicBezTo>
                    <a:cubicBezTo>
                      <a:pt x="1818982" y="202100"/>
                      <a:pt x="1802121" y="161569"/>
                      <a:pt x="1757049" y="148274"/>
                    </a:cubicBezTo>
                    <a:close/>
                  </a:path>
                </a:pathLst>
              </a:custGeom>
              <a:gradFill flip="none" rotWithShape="1">
                <a:gsLst>
                  <a:gs pos="0">
                    <a:srgbClr val="FFCCCC"/>
                  </a:gs>
                  <a:gs pos="100000">
                    <a:srgbClr val="E7E6E6">
                      <a:lumMod val="90000"/>
                    </a:srgbClr>
                  </a:gs>
                </a:gsLst>
                <a:lin ang="0" scaled="1"/>
                <a:tileRect/>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45" name="Forme libre 81">
                <a:extLst>
                  <a:ext uri="{FF2B5EF4-FFF2-40B4-BE49-F238E27FC236}">
                    <a16:creationId xmlns:a16="http://schemas.microsoft.com/office/drawing/2014/main" id="{018446D5-1D6E-09CF-1EC6-25BF4C73CA4B}"/>
                  </a:ext>
                </a:extLst>
              </p:cNvPr>
              <p:cNvSpPr/>
              <p:nvPr/>
            </p:nvSpPr>
            <p:spPr>
              <a:xfrm>
                <a:off x="6715229" y="2908627"/>
                <a:ext cx="54376" cy="71938"/>
              </a:xfrm>
              <a:custGeom>
                <a:avLst/>
                <a:gdLst>
                  <a:gd name="connsiteX0" fmla="*/ 13190 w 148951"/>
                  <a:gd name="connsiteY0" fmla="*/ 147884 h 187763"/>
                  <a:gd name="connsiteX1" fmla="*/ 1517 w 148951"/>
                  <a:gd name="connsiteY1" fmla="*/ 38934 h 187763"/>
                  <a:gd name="connsiteX2" fmla="*/ 34591 w 148951"/>
                  <a:gd name="connsiteY2" fmla="*/ 23 h 187763"/>
                  <a:gd name="connsiteX3" fmla="*/ 92957 w 148951"/>
                  <a:gd name="connsiteY3" fmla="*/ 35043 h 187763"/>
                  <a:gd name="connsiteX4" fmla="*/ 139650 w 148951"/>
                  <a:gd name="connsiteY4" fmla="*/ 136211 h 187763"/>
                  <a:gd name="connsiteX5" fmla="*/ 143541 w 148951"/>
                  <a:gd name="connsiteY5" fmla="*/ 175121 h 187763"/>
                  <a:gd name="connsiteX6" fmla="*/ 79338 w 148951"/>
                  <a:gd name="connsiteY6" fmla="*/ 186794 h 187763"/>
                  <a:gd name="connsiteX7" fmla="*/ 13190 w 148951"/>
                  <a:gd name="connsiteY7" fmla="*/ 147884 h 18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951" h="187763">
                    <a:moveTo>
                      <a:pt x="13190" y="147884"/>
                    </a:moveTo>
                    <a:cubicBezTo>
                      <a:pt x="220" y="123241"/>
                      <a:pt x="-2050" y="63577"/>
                      <a:pt x="1517" y="38934"/>
                    </a:cubicBezTo>
                    <a:cubicBezTo>
                      <a:pt x="5084" y="14291"/>
                      <a:pt x="19351" y="671"/>
                      <a:pt x="34591" y="23"/>
                    </a:cubicBezTo>
                    <a:cubicBezTo>
                      <a:pt x="49831" y="-625"/>
                      <a:pt x="75447" y="12345"/>
                      <a:pt x="92957" y="35043"/>
                    </a:cubicBezTo>
                    <a:cubicBezTo>
                      <a:pt x="110467" y="57741"/>
                      <a:pt x="131219" y="112865"/>
                      <a:pt x="139650" y="136211"/>
                    </a:cubicBezTo>
                    <a:cubicBezTo>
                      <a:pt x="148081" y="159557"/>
                      <a:pt x="153593" y="166691"/>
                      <a:pt x="143541" y="175121"/>
                    </a:cubicBezTo>
                    <a:cubicBezTo>
                      <a:pt x="133489" y="183551"/>
                      <a:pt x="100090" y="190361"/>
                      <a:pt x="79338" y="186794"/>
                    </a:cubicBezTo>
                    <a:cubicBezTo>
                      <a:pt x="58586" y="183227"/>
                      <a:pt x="26160" y="172527"/>
                      <a:pt x="13190" y="147884"/>
                    </a:cubicBezTo>
                    <a:close/>
                  </a:path>
                </a:pathLst>
              </a:custGeom>
              <a:gradFill>
                <a:gsLst>
                  <a:gs pos="0">
                    <a:sysClr val="windowText" lastClr="000000"/>
                  </a:gs>
                  <a:gs pos="96000">
                    <a:sysClr val="window" lastClr="FFFFFF">
                      <a:lumMod val="50000"/>
                    </a:sysClr>
                  </a:gs>
                  <a:gs pos="52000">
                    <a:sysClr val="windowText" lastClr="000000">
                      <a:lumMod val="75000"/>
                      <a:lumOff val="25000"/>
                    </a:sysClr>
                  </a:gs>
                </a:gsLst>
                <a:path path="circle">
                  <a:fillToRect l="50000" t="50000" r="50000" b="50000"/>
                </a:path>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46" name="Forme libre 83">
                <a:extLst>
                  <a:ext uri="{FF2B5EF4-FFF2-40B4-BE49-F238E27FC236}">
                    <a16:creationId xmlns:a16="http://schemas.microsoft.com/office/drawing/2014/main" id="{001554C0-20D2-169E-FD24-4242988F129C}"/>
                  </a:ext>
                </a:extLst>
              </p:cNvPr>
              <p:cNvSpPr/>
              <p:nvPr/>
            </p:nvSpPr>
            <p:spPr>
              <a:xfrm>
                <a:off x="6357327" y="3200490"/>
                <a:ext cx="125261" cy="87630"/>
              </a:xfrm>
              <a:custGeom>
                <a:avLst/>
                <a:gdLst>
                  <a:gd name="connsiteX0" fmla="*/ 37577 w 343123"/>
                  <a:gd name="connsiteY0" fmla="*/ 22359 h 228719"/>
                  <a:gd name="connsiteX1" fmla="*/ 612 w 343123"/>
                  <a:gd name="connsiteY1" fmla="*/ 82671 h 228719"/>
                  <a:gd name="connsiteX2" fmla="*/ 23959 w 343123"/>
                  <a:gd name="connsiteY2" fmla="*/ 141037 h 228719"/>
                  <a:gd name="connsiteX3" fmla="*/ 134854 w 343123"/>
                  <a:gd name="connsiteY3" fmla="*/ 207185 h 228719"/>
                  <a:gd name="connsiteX4" fmla="*/ 195165 w 343123"/>
                  <a:gd name="connsiteY4" fmla="*/ 226640 h 228719"/>
                  <a:gd name="connsiteX5" fmla="*/ 181547 w 343123"/>
                  <a:gd name="connsiteY5" fmla="*/ 201348 h 228719"/>
                  <a:gd name="connsiteX6" fmla="*/ 253531 w 343123"/>
                  <a:gd name="connsiteY6" fmla="*/ 228586 h 228719"/>
                  <a:gd name="connsiteX7" fmla="*/ 286605 w 343123"/>
                  <a:gd name="connsiteY7" fmla="*/ 211076 h 228719"/>
                  <a:gd name="connsiteX8" fmla="*/ 274932 w 343123"/>
                  <a:gd name="connsiteY8" fmla="*/ 195512 h 228719"/>
                  <a:gd name="connsiteX9" fmla="*/ 343026 w 343123"/>
                  <a:gd name="connsiteY9" fmla="*/ 191620 h 228719"/>
                  <a:gd name="connsiteX10" fmla="*/ 288551 w 343123"/>
                  <a:gd name="connsiteY10" fmla="*/ 162438 h 228719"/>
                  <a:gd name="connsiteX11" fmla="*/ 230185 w 343123"/>
                  <a:gd name="connsiteY11" fmla="*/ 144928 h 228719"/>
                  <a:gd name="connsiteX12" fmla="*/ 165982 w 343123"/>
                  <a:gd name="connsiteY12" fmla="*/ 148819 h 228719"/>
                  <a:gd name="connsiteX13" fmla="*/ 117344 w 343123"/>
                  <a:gd name="connsiteY13" fmla="*/ 117690 h 228719"/>
                  <a:gd name="connsiteX14" fmla="*/ 111507 w 343123"/>
                  <a:gd name="connsiteY14" fmla="*/ 76834 h 228719"/>
                  <a:gd name="connsiteX15" fmla="*/ 142636 w 343123"/>
                  <a:gd name="connsiteY15" fmla="*/ 45706 h 228719"/>
                  <a:gd name="connsiteX16" fmla="*/ 111507 w 343123"/>
                  <a:gd name="connsiteY16" fmla="*/ 958 h 228719"/>
                  <a:gd name="connsiteX17" fmla="*/ 37577 w 343123"/>
                  <a:gd name="connsiteY17" fmla="*/ 22359 h 22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3123" h="228719">
                    <a:moveTo>
                      <a:pt x="37577" y="22359"/>
                    </a:moveTo>
                    <a:cubicBezTo>
                      <a:pt x="19095" y="35978"/>
                      <a:pt x="2882" y="62891"/>
                      <a:pt x="612" y="82671"/>
                    </a:cubicBezTo>
                    <a:cubicBezTo>
                      <a:pt x="-1658" y="102451"/>
                      <a:pt x="1585" y="120285"/>
                      <a:pt x="23959" y="141037"/>
                    </a:cubicBezTo>
                    <a:cubicBezTo>
                      <a:pt x="46333" y="161789"/>
                      <a:pt x="106320" y="192918"/>
                      <a:pt x="134854" y="207185"/>
                    </a:cubicBezTo>
                    <a:cubicBezTo>
                      <a:pt x="163388" y="221452"/>
                      <a:pt x="187383" y="227613"/>
                      <a:pt x="195165" y="226640"/>
                    </a:cubicBezTo>
                    <a:cubicBezTo>
                      <a:pt x="202947" y="225667"/>
                      <a:pt x="171819" y="201024"/>
                      <a:pt x="181547" y="201348"/>
                    </a:cubicBezTo>
                    <a:cubicBezTo>
                      <a:pt x="191275" y="201672"/>
                      <a:pt x="236021" y="226965"/>
                      <a:pt x="253531" y="228586"/>
                    </a:cubicBezTo>
                    <a:cubicBezTo>
                      <a:pt x="271041" y="230207"/>
                      <a:pt x="283038" y="216588"/>
                      <a:pt x="286605" y="211076"/>
                    </a:cubicBezTo>
                    <a:cubicBezTo>
                      <a:pt x="290172" y="205564"/>
                      <a:pt x="265528" y="198755"/>
                      <a:pt x="274932" y="195512"/>
                    </a:cubicBezTo>
                    <a:cubicBezTo>
                      <a:pt x="284336" y="192269"/>
                      <a:pt x="340756" y="197132"/>
                      <a:pt x="343026" y="191620"/>
                    </a:cubicBezTo>
                    <a:cubicBezTo>
                      <a:pt x="345296" y="186108"/>
                      <a:pt x="307358" y="170220"/>
                      <a:pt x="288551" y="162438"/>
                    </a:cubicBezTo>
                    <a:cubicBezTo>
                      <a:pt x="269744" y="154656"/>
                      <a:pt x="250613" y="147198"/>
                      <a:pt x="230185" y="144928"/>
                    </a:cubicBezTo>
                    <a:cubicBezTo>
                      <a:pt x="209757" y="142658"/>
                      <a:pt x="184789" y="153359"/>
                      <a:pt x="165982" y="148819"/>
                    </a:cubicBezTo>
                    <a:cubicBezTo>
                      <a:pt x="147175" y="144279"/>
                      <a:pt x="126423" y="129688"/>
                      <a:pt x="117344" y="117690"/>
                    </a:cubicBezTo>
                    <a:cubicBezTo>
                      <a:pt x="108265" y="105693"/>
                      <a:pt x="107292" y="88831"/>
                      <a:pt x="111507" y="76834"/>
                    </a:cubicBezTo>
                    <a:cubicBezTo>
                      <a:pt x="115722" y="64837"/>
                      <a:pt x="142636" y="58352"/>
                      <a:pt x="142636" y="45706"/>
                    </a:cubicBezTo>
                    <a:cubicBezTo>
                      <a:pt x="142636" y="33060"/>
                      <a:pt x="127395" y="5498"/>
                      <a:pt x="111507" y="958"/>
                    </a:cubicBezTo>
                    <a:cubicBezTo>
                      <a:pt x="95619" y="-3582"/>
                      <a:pt x="56059" y="8740"/>
                      <a:pt x="37577" y="22359"/>
                    </a:cubicBezTo>
                    <a:close/>
                  </a:path>
                </a:pathLst>
              </a:custGeom>
              <a:gradFill flip="none" rotWithShape="1">
                <a:gsLst>
                  <a:gs pos="0">
                    <a:srgbClr val="FFCCCC"/>
                  </a:gs>
                  <a:gs pos="100000">
                    <a:srgbClr val="E7E6E6">
                      <a:lumMod val="90000"/>
                    </a:srgbClr>
                  </a:gs>
                </a:gsLst>
                <a:lin ang="16200000" scaled="1"/>
                <a:tileRect/>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47" name="Forme libre 86">
                <a:extLst>
                  <a:ext uri="{FF2B5EF4-FFF2-40B4-BE49-F238E27FC236}">
                    <a16:creationId xmlns:a16="http://schemas.microsoft.com/office/drawing/2014/main" id="{1C294754-D68C-A653-5679-DE221D20D592}"/>
                  </a:ext>
                </a:extLst>
              </p:cNvPr>
              <p:cNvSpPr/>
              <p:nvPr/>
            </p:nvSpPr>
            <p:spPr>
              <a:xfrm>
                <a:off x="6627914" y="3173767"/>
                <a:ext cx="67007" cy="62124"/>
              </a:xfrm>
              <a:custGeom>
                <a:avLst/>
                <a:gdLst>
                  <a:gd name="connsiteX0" fmla="*/ 105708 w 183550"/>
                  <a:gd name="connsiteY0" fmla="*/ 667 h 162147"/>
                  <a:gd name="connsiteX1" fmla="*/ 86252 w 183550"/>
                  <a:gd name="connsiteY1" fmla="*/ 53197 h 162147"/>
                  <a:gd name="connsiteX2" fmla="*/ 97925 w 183550"/>
                  <a:gd name="connsiteY2" fmla="*/ 92107 h 162147"/>
                  <a:gd name="connsiteX3" fmla="*/ 138782 w 183550"/>
                  <a:gd name="connsiteY3" fmla="*/ 99889 h 162147"/>
                  <a:gd name="connsiteX4" fmla="*/ 183529 w 183550"/>
                  <a:gd name="connsiteY4" fmla="*/ 131018 h 162147"/>
                  <a:gd name="connsiteX5" fmla="*/ 144618 w 183550"/>
                  <a:gd name="connsiteY5" fmla="*/ 136855 h 162147"/>
                  <a:gd name="connsiteX6" fmla="*/ 142673 w 183550"/>
                  <a:gd name="connsiteY6" fmla="*/ 162147 h 162147"/>
                  <a:gd name="connsiteX7" fmla="*/ 95980 w 183550"/>
                  <a:gd name="connsiteY7" fmla="*/ 136855 h 162147"/>
                  <a:gd name="connsiteX8" fmla="*/ 43451 w 183550"/>
                  <a:gd name="connsiteY8" fmla="*/ 148528 h 162147"/>
                  <a:gd name="connsiteX9" fmla="*/ 2594 w 183550"/>
                  <a:gd name="connsiteY9" fmla="*/ 88216 h 162147"/>
                  <a:gd name="connsiteX10" fmla="*/ 12322 w 183550"/>
                  <a:gd name="connsiteY10" fmla="*/ 27905 h 162147"/>
                  <a:gd name="connsiteX11" fmla="*/ 105708 w 183550"/>
                  <a:gd name="connsiteY11" fmla="*/ 667 h 16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550" h="162147">
                    <a:moveTo>
                      <a:pt x="105708" y="667"/>
                    </a:moveTo>
                    <a:cubicBezTo>
                      <a:pt x="118030" y="4882"/>
                      <a:pt x="87549" y="37957"/>
                      <a:pt x="86252" y="53197"/>
                    </a:cubicBezTo>
                    <a:cubicBezTo>
                      <a:pt x="84955" y="68437"/>
                      <a:pt x="89170" y="84325"/>
                      <a:pt x="97925" y="92107"/>
                    </a:cubicBezTo>
                    <a:cubicBezTo>
                      <a:pt x="106680" y="99889"/>
                      <a:pt x="124515" y="93404"/>
                      <a:pt x="138782" y="99889"/>
                    </a:cubicBezTo>
                    <a:cubicBezTo>
                      <a:pt x="153049" y="106374"/>
                      <a:pt x="182556" y="124857"/>
                      <a:pt x="183529" y="131018"/>
                    </a:cubicBezTo>
                    <a:cubicBezTo>
                      <a:pt x="184502" y="137179"/>
                      <a:pt x="151427" y="131667"/>
                      <a:pt x="144618" y="136855"/>
                    </a:cubicBezTo>
                    <a:cubicBezTo>
                      <a:pt x="137809" y="142043"/>
                      <a:pt x="150779" y="162147"/>
                      <a:pt x="142673" y="162147"/>
                    </a:cubicBezTo>
                    <a:cubicBezTo>
                      <a:pt x="134567" y="162147"/>
                      <a:pt x="112517" y="139125"/>
                      <a:pt x="95980" y="136855"/>
                    </a:cubicBezTo>
                    <a:cubicBezTo>
                      <a:pt x="79443" y="134585"/>
                      <a:pt x="59015" y="156634"/>
                      <a:pt x="43451" y="148528"/>
                    </a:cubicBezTo>
                    <a:cubicBezTo>
                      <a:pt x="27887" y="140422"/>
                      <a:pt x="7782" y="108320"/>
                      <a:pt x="2594" y="88216"/>
                    </a:cubicBezTo>
                    <a:cubicBezTo>
                      <a:pt x="-2594" y="68112"/>
                      <a:pt x="-324" y="42821"/>
                      <a:pt x="12322" y="27905"/>
                    </a:cubicBezTo>
                    <a:cubicBezTo>
                      <a:pt x="24968" y="12989"/>
                      <a:pt x="93386" y="-3548"/>
                      <a:pt x="105708" y="667"/>
                    </a:cubicBezTo>
                    <a:close/>
                  </a:path>
                </a:pathLst>
              </a:custGeom>
              <a:gradFill flip="none" rotWithShape="1">
                <a:gsLst>
                  <a:gs pos="0">
                    <a:srgbClr val="FFCCCC"/>
                  </a:gs>
                  <a:gs pos="97213">
                    <a:srgbClr val="E7E6E6">
                      <a:lumMod val="50000"/>
                    </a:srgbClr>
                  </a:gs>
                  <a:gs pos="66000">
                    <a:srgbClr val="E7E6E6">
                      <a:lumMod val="90000"/>
                    </a:srgbClr>
                  </a:gs>
                </a:gsLst>
                <a:lin ang="16200000" scaled="1"/>
                <a:tileRect/>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48" name="Forme libre 84">
                <a:extLst>
                  <a:ext uri="{FF2B5EF4-FFF2-40B4-BE49-F238E27FC236}">
                    <a16:creationId xmlns:a16="http://schemas.microsoft.com/office/drawing/2014/main" id="{EF0637DA-52D1-B91A-50FA-5AF26AD7F9F2}"/>
                  </a:ext>
                </a:extLst>
              </p:cNvPr>
              <p:cNvSpPr/>
              <p:nvPr/>
            </p:nvSpPr>
            <p:spPr>
              <a:xfrm>
                <a:off x="6610258" y="3194103"/>
                <a:ext cx="73324" cy="67162"/>
              </a:xfrm>
              <a:custGeom>
                <a:avLst/>
                <a:gdLst>
                  <a:gd name="connsiteX0" fmla="*/ 381 w 200853"/>
                  <a:gd name="connsiteY0" fmla="*/ 37084 h 175296"/>
                  <a:gd name="connsiteX1" fmla="*/ 41237 w 200853"/>
                  <a:gd name="connsiteY1" fmla="*/ 120742 h 175296"/>
                  <a:gd name="connsiteX2" fmla="*/ 49020 w 200853"/>
                  <a:gd name="connsiteY2" fmla="*/ 165489 h 175296"/>
                  <a:gd name="connsiteX3" fmla="*/ 80148 w 200853"/>
                  <a:gd name="connsiteY3" fmla="*/ 157707 h 175296"/>
                  <a:gd name="connsiteX4" fmla="*/ 105440 w 200853"/>
                  <a:gd name="connsiteY4" fmla="*/ 155762 h 175296"/>
                  <a:gd name="connsiteX5" fmla="*/ 163806 w 200853"/>
                  <a:gd name="connsiteY5" fmla="*/ 175217 h 175296"/>
                  <a:gd name="connsiteX6" fmla="*/ 200771 w 200853"/>
                  <a:gd name="connsiteY6" fmla="*/ 161598 h 175296"/>
                  <a:gd name="connsiteX7" fmla="*/ 154078 w 200853"/>
                  <a:gd name="connsiteY7" fmla="*/ 136306 h 175296"/>
                  <a:gd name="connsiteX8" fmla="*/ 91821 w 200853"/>
                  <a:gd name="connsiteY8" fmla="*/ 97396 h 175296"/>
                  <a:gd name="connsiteX9" fmla="*/ 68475 w 200853"/>
                  <a:gd name="connsiteY9" fmla="*/ 2065 h 175296"/>
                  <a:gd name="connsiteX10" fmla="*/ 381 w 200853"/>
                  <a:gd name="connsiteY10" fmla="*/ 37084 h 17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853" h="175296">
                    <a:moveTo>
                      <a:pt x="381" y="37084"/>
                    </a:moveTo>
                    <a:cubicBezTo>
                      <a:pt x="-4159" y="56863"/>
                      <a:pt x="33131" y="99341"/>
                      <a:pt x="41237" y="120742"/>
                    </a:cubicBezTo>
                    <a:cubicBezTo>
                      <a:pt x="49343" y="142143"/>
                      <a:pt x="42535" y="159328"/>
                      <a:pt x="49020" y="165489"/>
                    </a:cubicBezTo>
                    <a:cubicBezTo>
                      <a:pt x="55505" y="171650"/>
                      <a:pt x="70745" y="159328"/>
                      <a:pt x="80148" y="157707"/>
                    </a:cubicBezTo>
                    <a:cubicBezTo>
                      <a:pt x="89551" y="156086"/>
                      <a:pt x="91497" y="152844"/>
                      <a:pt x="105440" y="155762"/>
                    </a:cubicBezTo>
                    <a:cubicBezTo>
                      <a:pt x="119383" y="158680"/>
                      <a:pt x="147918" y="174244"/>
                      <a:pt x="163806" y="175217"/>
                    </a:cubicBezTo>
                    <a:cubicBezTo>
                      <a:pt x="179694" y="176190"/>
                      <a:pt x="202392" y="168083"/>
                      <a:pt x="200771" y="161598"/>
                    </a:cubicBezTo>
                    <a:cubicBezTo>
                      <a:pt x="199150" y="155113"/>
                      <a:pt x="172236" y="147006"/>
                      <a:pt x="154078" y="136306"/>
                    </a:cubicBezTo>
                    <a:cubicBezTo>
                      <a:pt x="135920" y="125606"/>
                      <a:pt x="106088" y="119769"/>
                      <a:pt x="91821" y="97396"/>
                    </a:cubicBezTo>
                    <a:cubicBezTo>
                      <a:pt x="77554" y="75023"/>
                      <a:pt x="84364" y="11469"/>
                      <a:pt x="68475" y="2065"/>
                    </a:cubicBezTo>
                    <a:cubicBezTo>
                      <a:pt x="52586" y="-7339"/>
                      <a:pt x="4921" y="17305"/>
                      <a:pt x="381" y="37084"/>
                    </a:cubicBezTo>
                    <a:close/>
                  </a:path>
                </a:pathLst>
              </a:custGeom>
              <a:gradFill flip="none" rotWithShape="1">
                <a:gsLst>
                  <a:gs pos="0">
                    <a:srgbClr val="FFCCCC"/>
                  </a:gs>
                  <a:gs pos="100000">
                    <a:srgbClr val="E7E6E6">
                      <a:lumMod val="90000"/>
                    </a:srgbClr>
                  </a:gs>
                </a:gsLst>
                <a:lin ang="16200000" scaled="1"/>
                <a:tileRect/>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49" name="Forme libre 77">
                <a:extLst>
                  <a:ext uri="{FF2B5EF4-FFF2-40B4-BE49-F238E27FC236}">
                    <a16:creationId xmlns:a16="http://schemas.microsoft.com/office/drawing/2014/main" id="{B6FEB696-A13E-614C-4848-AC5E76485526}"/>
                  </a:ext>
                </a:extLst>
              </p:cNvPr>
              <p:cNvSpPr/>
              <p:nvPr/>
            </p:nvSpPr>
            <p:spPr>
              <a:xfrm>
                <a:off x="6278307" y="2960794"/>
                <a:ext cx="618835" cy="265410"/>
              </a:xfrm>
              <a:custGeom>
                <a:avLst/>
                <a:gdLst>
                  <a:gd name="connsiteX0" fmla="*/ 1693725 w 1695145"/>
                  <a:gd name="connsiteY0" fmla="*/ 171323 h 692733"/>
                  <a:gd name="connsiteX1" fmla="*/ 1621740 w 1695145"/>
                  <a:gd name="connsiteY1" fmla="*/ 130467 h 692733"/>
                  <a:gd name="connsiteX2" fmla="*/ 1555592 w 1695145"/>
                  <a:gd name="connsiteY2" fmla="*/ 83774 h 692733"/>
                  <a:gd name="connsiteX3" fmla="*/ 1468043 w 1695145"/>
                  <a:gd name="connsiteY3" fmla="*/ 33191 h 692733"/>
                  <a:gd name="connsiteX4" fmla="*/ 1316292 w 1695145"/>
                  <a:gd name="connsiteY4" fmla="*/ 9844 h 692733"/>
                  <a:gd name="connsiteX5" fmla="*/ 1222906 w 1695145"/>
                  <a:gd name="connsiteY5" fmla="*/ 11790 h 692733"/>
                  <a:gd name="connsiteX6" fmla="*/ 1154812 w 1695145"/>
                  <a:gd name="connsiteY6" fmla="*/ 39027 h 692733"/>
                  <a:gd name="connsiteX7" fmla="*/ 1073100 w 1695145"/>
                  <a:gd name="connsiteY7" fmla="*/ 5953 h 692733"/>
                  <a:gd name="connsiteX8" fmla="*/ 1010843 w 1695145"/>
                  <a:gd name="connsiteY8" fmla="*/ 13735 h 692733"/>
                  <a:gd name="connsiteX9" fmla="*/ 964150 w 1695145"/>
                  <a:gd name="connsiteY9" fmla="*/ 56537 h 692733"/>
                  <a:gd name="connsiteX10" fmla="*/ 954423 w 1695145"/>
                  <a:gd name="connsiteY10" fmla="*/ 56537 h 692733"/>
                  <a:gd name="connsiteX11" fmla="*/ 872710 w 1695145"/>
                  <a:gd name="connsiteY11" fmla="*/ 23463 h 692733"/>
                  <a:gd name="connsiteX12" fmla="*/ 707340 w 1695145"/>
                  <a:gd name="connsiteY12" fmla="*/ 117 h 692733"/>
                  <a:gd name="connsiteX13" fmla="*/ 530297 w 1695145"/>
                  <a:gd name="connsiteY13" fmla="*/ 33191 h 692733"/>
                  <a:gd name="connsiteX14" fmla="*/ 366872 w 1695145"/>
                  <a:gd name="connsiteY14" fmla="*/ 114903 h 692733"/>
                  <a:gd name="connsiteX15" fmla="*/ 224848 w 1695145"/>
                  <a:gd name="connsiteY15" fmla="*/ 247199 h 692733"/>
                  <a:gd name="connsiteX16" fmla="*/ 113953 w 1695145"/>
                  <a:gd name="connsiteY16" fmla="*/ 433970 h 692733"/>
                  <a:gd name="connsiteX17" fmla="*/ 28349 w 1695145"/>
                  <a:gd name="connsiteY17" fmla="*/ 484554 h 692733"/>
                  <a:gd name="connsiteX18" fmla="*/ 1112 w 1695145"/>
                  <a:gd name="connsiteY18" fmla="*/ 504009 h 692733"/>
                  <a:gd name="connsiteX19" fmla="*/ 59478 w 1695145"/>
                  <a:gd name="connsiteY19" fmla="*/ 577940 h 692733"/>
                  <a:gd name="connsiteX20" fmla="*/ 263759 w 1695145"/>
                  <a:gd name="connsiteY20" fmla="*/ 644088 h 692733"/>
                  <a:gd name="connsiteX21" fmla="*/ 366872 w 1695145"/>
                  <a:gd name="connsiteY21" fmla="*/ 692726 h 692733"/>
                  <a:gd name="connsiteX22" fmla="*/ 448584 w 1695145"/>
                  <a:gd name="connsiteY22" fmla="*/ 647979 h 692733"/>
                  <a:gd name="connsiteX23" fmla="*/ 617846 w 1695145"/>
                  <a:gd name="connsiteY23" fmla="*/ 663543 h 692733"/>
                  <a:gd name="connsiteX24" fmla="*/ 839636 w 1695145"/>
                  <a:gd name="connsiteY24" fmla="*/ 603231 h 692733"/>
                  <a:gd name="connsiteX25" fmla="*/ 917458 w 1695145"/>
                  <a:gd name="connsiteY25" fmla="*/ 657706 h 692733"/>
                  <a:gd name="connsiteX26" fmla="*/ 977769 w 1695145"/>
                  <a:gd name="connsiteY26" fmla="*/ 640197 h 692733"/>
                  <a:gd name="connsiteX27" fmla="*/ 1003061 w 1695145"/>
                  <a:gd name="connsiteY27" fmla="*/ 603231 h 692733"/>
                  <a:gd name="connsiteX28" fmla="*/ 1176213 w 1695145"/>
                  <a:gd name="connsiteY28" fmla="*/ 502064 h 692733"/>
                  <a:gd name="connsiteX29" fmla="*/ 1292945 w 1695145"/>
                  <a:gd name="connsiteY29" fmla="*/ 410624 h 692733"/>
                  <a:gd name="connsiteX30" fmla="*/ 1403840 w 1695145"/>
                  <a:gd name="connsiteY30" fmla="*/ 360040 h 692733"/>
                  <a:gd name="connsiteX31" fmla="*/ 1489444 w 1695145"/>
                  <a:gd name="connsiteY31" fmla="*/ 325020 h 692733"/>
                  <a:gd name="connsiteX32" fmla="*/ 1551701 w 1695145"/>
                  <a:gd name="connsiteY32" fmla="*/ 325020 h 692733"/>
                  <a:gd name="connsiteX33" fmla="*/ 1660651 w 1695145"/>
                  <a:gd name="connsiteY33" fmla="*/ 254981 h 692733"/>
                  <a:gd name="connsiteX34" fmla="*/ 1693725 w 1695145"/>
                  <a:gd name="connsiteY34" fmla="*/ 171323 h 69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95145" h="692733">
                    <a:moveTo>
                      <a:pt x="1693725" y="171323"/>
                    </a:moveTo>
                    <a:cubicBezTo>
                      <a:pt x="1687240" y="150571"/>
                      <a:pt x="1644762" y="145058"/>
                      <a:pt x="1621740" y="130467"/>
                    </a:cubicBezTo>
                    <a:cubicBezTo>
                      <a:pt x="1598718" y="115875"/>
                      <a:pt x="1581208" y="99987"/>
                      <a:pt x="1555592" y="83774"/>
                    </a:cubicBezTo>
                    <a:cubicBezTo>
                      <a:pt x="1529976" y="67561"/>
                      <a:pt x="1507926" y="45513"/>
                      <a:pt x="1468043" y="33191"/>
                    </a:cubicBezTo>
                    <a:cubicBezTo>
                      <a:pt x="1428160" y="20869"/>
                      <a:pt x="1357148" y="13411"/>
                      <a:pt x="1316292" y="9844"/>
                    </a:cubicBezTo>
                    <a:cubicBezTo>
                      <a:pt x="1275436" y="6277"/>
                      <a:pt x="1249819" y="6926"/>
                      <a:pt x="1222906" y="11790"/>
                    </a:cubicBezTo>
                    <a:cubicBezTo>
                      <a:pt x="1195993" y="16654"/>
                      <a:pt x="1179780" y="40000"/>
                      <a:pt x="1154812" y="39027"/>
                    </a:cubicBezTo>
                    <a:cubicBezTo>
                      <a:pt x="1129844" y="38054"/>
                      <a:pt x="1097095" y="10168"/>
                      <a:pt x="1073100" y="5953"/>
                    </a:cubicBezTo>
                    <a:cubicBezTo>
                      <a:pt x="1049105" y="1738"/>
                      <a:pt x="1029001" y="5304"/>
                      <a:pt x="1010843" y="13735"/>
                    </a:cubicBezTo>
                    <a:cubicBezTo>
                      <a:pt x="992685" y="22166"/>
                      <a:pt x="973553" y="49403"/>
                      <a:pt x="964150" y="56537"/>
                    </a:cubicBezTo>
                    <a:cubicBezTo>
                      <a:pt x="954747" y="63671"/>
                      <a:pt x="969663" y="62049"/>
                      <a:pt x="954423" y="56537"/>
                    </a:cubicBezTo>
                    <a:cubicBezTo>
                      <a:pt x="939183" y="51025"/>
                      <a:pt x="913890" y="32866"/>
                      <a:pt x="872710" y="23463"/>
                    </a:cubicBezTo>
                    <a:cubicBezTo>
                      <a:pt x="831530" y="14060"/>
                      <a:pt x="764409" y="-1504"/>
                      <a:pt x="707340" y="117"/>
                    </a:cubicBezTo>
                    <a:cubicBezTo>
                      <a:pt x="650271" y="1738"/>
                      <a:pt x="587042" y="14060"/>
                      <a:pt x="530297" y="33191"/>
                    </a:cubicBezTo>
                    <a:cubicBezTo>
                      <a:pt x="473552" y="52322"/>
                      <a:pt x="417780" y="79235"/>
                      <a:pt x="366872" y="114903"/>
                    </a:cubicBezTo>
                    <a:cubicBezTo>
                      <a:pt x="315964" y="150571"/>
                      <a:pt x="267001" y="194021"/>
                      <a:pt x="224848" y="247199"/>
                    </a:cubicBezTo>
                    <a:cubicBezTo>
                      <a:pt x="182695" y="300377"/>
                      <a:pt x="146703" y="394411"/>
                      <a:pt x="113953" y="433970"/>
                    </a:cubicBezTo>
                    <a:cubicBezTo>
                      <a:pt x="81203" y="473529"/>
                      <a:pt x="47156" y="472881"/>
                      <a:pt x="28349" y="484554"/>
                    </a:cubicBezTo>
                    <a:cubicBezTo>
                      <a:pt x="9542" y="496227"/>
                      <a:pt x="-4076" y="488445"/>
                      <a:pt x="1112" y="504009"/>
                    </a:cubicBezTo>
                    <a:cubicBezTo>
                      <a:pt x="6300" y="519573"/>
                      <a:pt x="15704" y="554594"/>
                      <a:pt x="59478" y="577940"/>
                    </a:cubicBezTo>
                    <a:cubicBezTo>
                      <a:pt x="103252" y="601286"/>
                      <a:pt x="212527" y="624957"/>
                      <a:pt x="263759" y="644088"/>
                    </a:cubicBezTo>
                    <a:cubicBezTo>
                      <a:pt x="314991" y="663219"/>
                      <a:pt x="336068" y="692078"/>
                      <a:pt x="366872" y="692726"/>
                    </a:cubicBezTo>
                    <a:cubicBezTo>
                      <a:pt x="397676" y="693374"/>
                      <a:pt x="406755" y="652843"/>
                      <a:pt x="448584" y="647979"/>
                    </a:cubicBezTo>
                    <a:cubicBezTo>
                      <a:pt x="490413" y="643115"/>
                      <a:pt x="552671" y="671001"/>
                      <a:pt x="617846" y="663543"/>
                    </a:cubicBezTo>
                    <a:cubicBezTo>
                      <a:pt x="683021" y="656085"/>
                      <a:pt x="789701" y="604204"/>
                      <a:pt x="839636" y="603231"/>
                    </a:cubicBezTo>
                    <a:cubicBezTo>
                      <a:pt x="889571" y="602258"/>
                      <a:pt x="894436" y="651545"/>
                      <a:pt x="917458" y="657706"/>
                    </a:cubicBezTo>
                    <a:cubicBezTo>
                      <a:pt x="940480" y="663867"/>
                      <a:pt x="963502" y="649276"/>
                      <a:pt x="977769" y="640197"/>
                    </a:cubicBezTo>
                    <a:cubicBezTo>
                      <a:pt x="992036" y="631118"/>
                      <a:pt x="969987" y="626253"/>
                      <a:pt x="1003061" y="603231"/>
                    </a:cubicBezTo>
                    <a:cubicBezTo>
                      <a:pt x="1036135" y="580209"/>
                      <a:pt x="1127899" y="534165"/>
                      <a:pt x="1176213" y="502064"/>
                    </a:cubicBezTo>
                    <a:cubicBezTo>
                      <a:pt x="1224527" y="469963"/>
                      <a:pt x="1255007" y="434295"/>
                      <a:pt x="1292945" y="410624"/>
                    </a:cubicBezTo>
                    <a:cubicBezTo>
                      <a:pt x="1330883" y="386953"/>
                      <a:pt x="1371090" y="374307"/>
                      <a:pt x="1403840" y="360040"/>
                    </a:cubicBezTo>
                    <a:cubicBezTo>
                      <a:pt x="1436590" y="345773"/>
                      <a:pt x="1464801" y="330857"/>
                      <a:pt x="1489444" y="325020"/>
                    </a:cubicBezTo>
                    <a:cubicBezTo>
                      <a:pt x="1514087" y="319183"/>
                      <a:pt x="1523166" y="336693"/>
                      <a:pt x="1551701" y="325020"/>
                    </a:cubicBezTo>
                    <a:cubicBezTo>
                      <a:pt x="1580235" y="313347"/>
                      <a:pt x="1637629" y="277679"/>
                      <a:pt x="1660651" y="254981"/>
                    </a:cubicBezTo>
                    <a:cubicBezTo>
                      <a:pt x="1683673" y="232283"/>
                      <a:pt x="1700210" y="192075"/>
                      <a:pt x="1693725" y="171323"/>
                    </a:cubicBezTo>
                    <a:close/>
                  </a:path>
                </a:pathLst>
              </a:custGeom>
              <a:solidFill>
                <a:sysClr val="windowText" lastClr="000000"/>
              </a:soli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50" name="Forme libre 79">
                <a:extLst>
                  <a:ext uri="{FF2B5EF4-FFF2-40B4-BE49-F238E27FC236}">
                    <a16:creationId xmlns:a16="http://schemas.microsoft.com/office/drawing/2014/main" id="{135CD7C1-26A6-1F4D-D598-A5F6789EA603}"/>
                  </a:ext>
                </a:extLst>
              </p:cNvPr>
              <p:cNvSpPr/>
              <p:nvPr/>
            </p:nvSpPr>
            <p:spPr>
              <a:xfrm>
                <a:off x="6627046" y="2968492"/>
                <a:ext cx="94647" cy="78018"/>
              </a:xfrm>
              <a:custGeom>
                <a:avLst/>
                <a:gdLst>
                  <a:gd name="connsiteX0" fmla="*/ 259251 w 259262"/>
                  <a:gd name="connsiteY0" fmla="*/ 125682 h 203632"/>
                  <a:gd name="connsiteX1" fmla="*/ 218395 w 259262"/>
                  <a:gd name="connsiteY1" fmla="*/ 80935 h 203632"/>
                  <a:gd name="connsiteX2" fmla="*/ 193103 w 259262"/>
                  <a:gd name="connsiteY2" fmla="*/ 34242 h 203632"/>
                  <a:gd name="connsiteX3" fmla="*/ 109445 w 259262"/>
                  <a:gd name="connsiteY3" fmla="*/ 1168 h 203632"/>
                  <a:gd name="connsiteX4" fmla="*/ 39406 w 259262"/>
                  <a:gd name="connsiteY4" fmla="*/ 10896 h 203632"/>
                  <a:gd name="connsiteX5" fmla="*/ 4386 w 259262"/>
                  <a:gd name="connsiteY5" fmla="*/ 43970 h 203632"/>
                  <a:gd name="connsiteX6" fmla="*/ 8277 w 259262"/>
                  <a:gd name="connsiteY6" fmla="*/ 98445 h 203632"/>
                  <a:gd name="connsiteX7" fmla="*/ 74425 w 259262"/>
                  <a:gd name="connsiteY7" fmla="*/ 170429 h 203632"/>
                  <a:gd name="connsiteX8" fmla="*/ 163920 w 259262"/>
                  <a:gd name="connsiteY8" fmla="*/ 199612 h 203632"/>
                  <a:gd name="connsiteX9" fmla="*/ 196994 w 259262"/>
                  <a:gd name="connsiteY9" fmla="*/ 199612 h 203632"/>
                  <a:gd name="connsiteX10" fmla="*/ 222286 w 259262"/>
                  <a:gd name="connsiteY10" fmla="*/ 164593 h 203632"/>
                  <a:gd name="connsiteX11" fmla="*/ 259251 w 259262"/>
                  <a:gd name="connsiteY11" fmla="*/ 125682 h 20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262" h="203632">
                    <a:moveTo>
                      <a:pt x="259251" y="125682"/>
                    </a:moveTo>
                    <a:cubicBezTo>
                      <a:pt x="258602" y="111739"/>
                      <a:pt x="229420" y="96175"/>
                      <a:pt x="218395" y="80935"/>
                    </a:cubicBezTo>
                    <a:cubicBezTo>
                      <a:pt x="207370" y="65695"/>
                      <a:pt x="211261" y="47536"/>
                      <a:pt x="193103" y="34242"/>
                    </a:cubicBezTo>
                    <a:cubicBezTo>
                      <a:pt x="174945" y="20947"/>
                      <a:pt x="135061" y="5059"/>
                      <a:pt x="109445" y="1168"/>
                    </a:cubicBezTo>
                    <a:cubicBezTo>
                      <a:pt x="83829" y="-2723"/>
                      <a:pt x="56916" y="3762"/>
                      <a:pt x="39406" y="10896"/>
                    </a:cubicBezTo>
                    <a:cubicBezTo>
                      <a:pt x="21896" y="18030"/>
                      <a:pt x="9574" y="29379"/>
                      <a:pt x="4386" y="43970"/>
                    </a:cubicBezTo>
                    <a:cubicBezTo>
                      <a:pt x="-802" y="58561"/>
                      <a:pt x="-3396" y="77368"/>
                      <a:pt x="8277" y="98445"/>
                    </a:cubicBezTo>
                    <a:cubicBezTo>
                      <a:pt x="19950" y="119521"/>
                      <a:pt x="48485" y="153568"/>
                      <a:pt x="74425" y="170429"/>
                    </a:cubicBezTo>
                    <a:cubicBezTo>
                      <a:pt x="100365" y="187290"/>
                      <a:pt x="143492" y="194748"/>
                      <a:pt x="163920" y="199612"/>
                    </a:cubicBezTo>
                    <a:cubicBezTo>
                      <a:pt x="184348" y="204476"/>
                      <a:pt x="187266" y="205448"/>
                      <a:pt x="196994" y="199612"/>
                    </a:cubicBezTo>
                    <a:cubicBezTo>
                      <a:pt x="206722" y="193776"/>
                      <a:pt x="212234" y="174969"/>
                      <a:pt x="222286" y="164593"/>
                    </a:cubicBezTo>
                    <a:cubicBezTo>
                      <a:pt x="232338" y="154217"/>
                      <a:pt x="259900" y="139625"/>
                      <a:pt x="259251" y="125682"/>
                    </a:cubicBezTo>
                    <a:close/>
                  </a:path>
                </a:pathLst>
              </a:custGeom>
              <a:gradFill flip="none" rotWithShape="1">
                <a:gsLst>
                  <a:gs pos="0">
                    <a:srgbClr val="FFCCCC"/>
                  </a:gs>
                  <a:gs pos="95470">
                    <a:srgbClr val="E7E6E6">
                      <a:lumMod val="25000"/>
                    </a:srgbClr>
                  </a:gs>
                  <a:gs pos="55000">
                    <a:sysClr val="window" lastClr="FFFFFF">
                      <a:lumMod val="50000"/>
                    </a:sysClr>
                  </a:gs>
                </a:gsLst>
                <a:path path="circle">
                  <a:fillToRect l="100000" t="100000"/>
                </a:path>
                <a:tileRect r="-100000" b="-100000"/>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51" name="Ellipse 50">
                <a:extLst>
                  <a:ext uri="{FF2B5EF4-FFF2-40B4-BE49-F238E27FC236}">
                    <a16:creationId xmlns:a16="http://schemas.microsoft.com/office/drawing/2014/main" id="{C71B279E-FFB0-4C20-8057-9FF06F328454}"/>
                  </a:ext>
                </a:extLst>
              </p:cNvPr>
              <p:cNvSpPr/>
              <p:nvPr/>
            </p:nvSpPr>
            <p:spPr>
              <a:xfrm>
                <a:off x="6770912" y="3005563"/>
                <a:ext cx="24859" cy="23108"/>
              </a:xfrm>
              <a:prstGeom prst="ellipse">
                <a:avLst/>
              </a:prstGeom>
              <a:gradFill flip="none" rotWithShape="1">
                <a:gsLst>
                  <a:gs pos="0">
                    <a:srgbClr val="E7E6E6">
                      <a:lumMod val="75000"/>
                    </a:srgbClr>
                  </a:gs>
                  <a:gs pos="64000">
                    <a:srgbClr val="E7E6E6">
                      <a:lumMod val="50000"/>
                    </a:srgbClr>
                  </a:gs>
                  <a:gs pos="100000">
                    <a:sysClr val="windowText" lastClr="000000">
                      <a:lumMod val="75000"/>
                      <a:lumOff val="25000"/>
                    </a:sysClr>
                  </a:gs>
                </a:gsLst>
                <a:path path="circle">
                  <a:fillToRect l="50000" t="50000" r="50000" b="50000"/>
                </a:path>
                <a:tileRect/>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52" name="Forme libre 89">
                <a:extLst>
                  <a:ext uri="{FF2B5EF4-FFF2-40B4-BE49-F238E27FC236}">
                    <a16:creationId xmlns:a16="http://schemas.microsoft.com/office/drawing/2014/main" id="{8256E4B2-5367-5E2F-CFAC-F91C1F25ED58}"/>
                  </a:ext>
                </a:extLst>
              </p:cNvPr>
              <p:cNvSpPr/>
              <p:nvPr/>
            </p:nvSpPr>
            <p:spPr>
              <a:xfrm>
                <a:off x="6868792" y="3022572"/>
                <a:ext cx="28725" cy="30722"/>
              </a:xfrm>
              <a:custGeom>
                <a:avLst/>
                <a:gdLst>
                  <a:gd name="connsiteX0" fmla="*/ 361 w 78684"/>
                  <a:gd name="connsiteY0" fmla="*/ 17861 h 80187"/>
                  <a:gd name="connsiteX1" fmla="*/ 33435 w 78684"/>
                  <a:gd name="connsiteY1" fmla="*/ 80118 h 80187"/>
                  <a:gd name="connsiteX2" fmla="*/ 78182 w 78684"/>
                  <a:gd name="connsiteY2" fmla="*/ 29534 h 80187"/>
                  <a:gd name="connsiteX3" fmla="*/ 54836 w 78684"/>
                  <a:gd name="connsiteY3" fmla="*/ 351 h 80187"/>
                  <a:gd name="connsiteX4" fmla="*/ 361 w 78684"/>
                  <a:gd name="connsiteY4" fmla="*/ 17861 h 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84" h="80187">
                    <a:moveTo>
                      <a:pt x="361" y="17861"/>
                    </a:moveTo>
                    <a:cubicBezTo>
                      <a:pt x="-3206" y="31155"/>
                      <a:pt x="20465" y="78173"/>
                      <a:pt x="33435" y="80118"/>
                    </a:cubicBezTo>
                    <a:cubicBezTo>
                      <a:pt x="46405" y="82063"/>
                      <a:pt x="74615" y="42828"/>
                      <a:pt x="78182" y="29534"/>
                    </a:cubicBezTo>
                    <a:cubicBezTo>
                      <a:pt x="81749" y="16240"/>
                      <a:pt x="65536" y="2296"/>
                      <a:pt x="54836" y="351"/>
                    </a:cubicBezTo>
                    <a:cubicBezTo>
                      <a:pt x="44136" y="-1594"/>
                      <a:pt x="3928" y="4567"/>
                      <a:pt x="361" y="17861"/>
                    </a:cubicBezTo>
                    <a:close/>
                  </a:path>
                </a:pathLst>
              </a:custGeom>
              <a:solidFill>
                <a:srgbClr val="FFCCCC"/>
              </a:soli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grpSp>
        <p:sp>
          <p:nvSpPr>
            <p:cNvPr id="37" name="Organigramme : Disque magnétique 71">
              <a:extLst>
                <a:ext uri="{FF2B5EF4-FFF2-40B4-BE49-F238E27FC236}">
                  <a16:creationId xmlns:a16="http://schemas.microsoft.com/office/drawing/2014/main" id="{D06B4BCA-B60A-F980-EB5D-B7C0465E1E2E}"/>
                </a:ext>
              </a:extLst>
            </p:cNvPr>
            <p:cNvSpPr/>
            <p:nvPr/>
          </p:nvSpPr>
          <p:spPr>
            <a:xfrm>
              <a:off x="7848113" y="1111212"/>
              <a:ext cx="110739" cy="209948"/>
            </a:xfrm>
            <a:prstGeom prst="flowChartMagneticDisk">
              <a:avLst/>
            </a:prstGeom>
            <a:solidFill>
              <a:srgbClr val="FFF26B"/>
            </a:solidFill>
            <a:ln>
              <a:solidFill>
                <a:srgbClr val="918A3D"/>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8" name="Organigramme : Disque magnétique 72">
              <a:extLst>
                <a:ext uri="{FF2B5EF4-FFF2-40B4-BE49-F238E27FC236}">
                  <a16:creationId xmlns:a16="http://schemas.microsoft.com/office/drawing/2014/main" id="{ECB64230-44C8-34CF-256C-430860477704}"/>
                </a:ext>
              </a:extLst>
            </p:cNvPr>
            <p:cNvSpPr/>
            <p:nvPr/>
          </p:nvSpPr>
          <p:spPr>
            <a:xfrm>
              <a:off x="8212091" y="1268688"/>
              <a:ext cx="110739" cy="209948"/>
            </a:xfrm>
            <a:prstGeom prst="flowChartMagneticDisk">
              <a:avLst/>
            </a:prstGeom>
            <a:solidFill>
              <a:srgbClr val="FFF26B"/>
            </a:solidFill>
            <a:ln>
              <a:solidFill>
                <a:srgbClr val="918A3D"/>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9" name="Organigramme : Disque magnétique 73">
              <a:extLst>
                <a:ext uri="{FF2B5EF4-FFF2-40B4-BE49-F238E27FC236}">
                  <a16:creationId xmlns:a16="http://schemas.microsoft.com/office/drawing/2014/main" id="{BF220451-A87C-A61C-3A87-D0D87B27E4A7}"/>
                </a:ext>
              </a:extLst>
            </p:cNvPr>
            <p:cNvSpPr/>
            <p:nvPr/>
          </p:nvSpPr>
          <p:spPr>
            <a:xfrm>
              <a:off x="8844911" y="1109249"/>
              <a:ext cx="110739" cy="209948"/>
            </a:xfrm>
            <a:prstGeom prst="flowChartMagneticDisk">
              <a:avLst/>
            </a:prstGeom>
            <a:solidFill>
              <a:srgbClr val="FFF26B"/>
            </a:solidFill>
            <a:ln>
              <a:solidFill>
                <a:srgbClr val="918A3D"/>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0" name="Cube 39">
              <a:extLst>
                <a:ext uri="{FF2B5EF4-FFF2-40B4-BE49-F238E27FC236}">
                  <a16:creationId xmlns:a16="http://schemas.microsoft.com/office/drawing/2014/main" id="{5FDF6C8C-423A-3561-65C5-F35CBFE8ED0F}"/>
                </a:ext>
              </a:extLst>
            </p:cNvPr>
            <p:cNvSpPr/>
            <p:nvPr/>
          </p:nvSpPr>
          <p:spPr>
            <a:xfrm>
              <a:off x="9140565" y="1289735"/>
              <a:ext cx="193537" cy="203780"/>
            </a:xfrm>
            <a:prstGeom prst="cube">
              <a:avLst/>
            </a:prstGeom>
            <a:solidFill>
              <a:srgbClr val="92D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ZoneTexte 40">
              <a:extLst>
                <a:ext uri="{FF2B5EF4-FFF2-40B4-BE49-F238E27FC236}">
                  <a16:creationId xmlns:a16="http://schemas.microsoft.com/office/drawing/2014/main" id="{6DF41A77-9CF9-91F6-A757-B97925E035F7}"/>
                </a:ext>
              </a:extLst>
            </p:cNvPr>
            <p:cNvSpPr txBox="1"/>
            <p:nvPr/>
          </p:nvSpPr>
          <p:spPr>
            <a:xfrm>
              <a:off x="7585414" y="800941"/>
              <a:ext cx="1004111" cy="276999"/>
            </a:xfrm>
            <a:prstGeom prst="rect">
              <a:avLst/>
            </a:prstGeom>
            <a:noFill/>
          </p:spPr>
          <p:txBody>
            <a:bodyPr wrap="square" rtlCol="0">
              <a:spAutoFit/>
            </a:bodyPr>
            <a:lstStyle/>
            <a:p>
              <a:pPr algn="ctr"/>
              <a:r>
                <a:rPr lang="fr-FR" sz="1200">
                  <a:cs typeface="Arial" panose="020B0604020202020204" pitchFamily="34" charset="0"/>
                </a:rPr>
                <a:t>D2</a:t>
              </a:r>
            </a:p>
          </p:txBody>
        </p:sp>
        <p:sp>
          <p:nvSpPr>
            <p:cNvPr id="42" name="ZoneTexte 41">
              <a:extLst>
                <a:ext uri="{FF2B5EF4-FFF2-40B4-BE49-F238E27FC236}">
                  <a16:creationId xmlns:a16="http://schemas.microsoft.com/office/drawing/2014/main" id="{ED37E9AD-EDCA-C93B-ADC9-134CC3FE8712}"/>
                </a:ext>
              </a:extLst>
            </p:cNvPr>
            <p:cNvSpPr txBox="1"/>
            <p:nvPr/>
          </p:nvSpPr>
          <p:spPr>
            <a:xfrm>
              <a:off x="8574405" y="802955"/>
              <a:ext cx="1004111" cy="276999"/>
            </a:xfrm>
            <a:prstGeom prst="rect">
              <a:avLst/>
            </a:prstGeom>
            <a:noFill/>
          </p:spPr>
          <p:txBody>
            <a:bodyPr wrap="square" rtlCol="0">
              <a:spAutoFit/>
            </a:bodyPr>
            <a:lstStyle/>
            <a:p>
              <a:pPr algn="ctr"/>
              <a:r>
                <a:rPr lang="fr-FR" sz="1200">
                  <a:cs typeface="Arial" panose="020B0604020202020204" pitchFamily="34" charset="0"/>
                </a:rPr>
                <a:t>D3</a:t>
              </a:r>
            </a:p>
          </p:txBody>
        </p:sp>
      </p:grpSp>
    </p:spTree>
    <p:extLst>
      <p:ext uri="{BB962C8B-B14F-4D97-AF65-F5344CB8AC3E}">
        <p14:creationId xmlns:p14="http://schemas.microsoft.com/office/powerpoint/2010/main" val="40854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D4464-5FAC-062E-6B46-2139B3097DC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E17023-98C3-262A-C08E-3D40F25BF649}"/>
              </a:ext>
            </a:extLst>
          </p:cNvPr>
          <p:cNvSpPr>
            <a:spLocks noGrp="1"/>
          </p:cNvSpPr>
          <p:nvPr>
            <p:ph type="sldNum" sz="quarter" idx="12"/>
          </p:nvPr>
        </p:nvSpPr>
        <p:spPr/>
        <p:txBody>
          <a:bodyPr/>
          <a:lstStyle/>
          <a:p>
            <a:r>
              <a:rPr lang="en-US"/>
              <a:t>5</a:t>
            </a:r>
          </a:p>
        </p:txBody>
      </p:sp>
      <p:sp>
        <p:nvSpPr>
          <p:cNvPr id="5" name="Title 4">
            <a:extLst>
              <a:ext uri="{FF2B5EF4-FFF2-40B4-BE49-F238E27FC236}">
                <a16:creationId xmlns:a16="http://schemas.microsoft.com/office/drawing/2014/main" id="{7B818BFC-0B7E-309D-D38F-0833B6457878}"/>
              </a:ext>
            </a:extLst>
          </p:cNvPr>
          <p:cNvSpPr>
            <a:spLocks noGrp="1"/>
          </p:cNvSpPr>
          <p:nvPr>
            <p:ph type="title"/>
          </p:nvPr>
        </p:nvSpPr>
        <p:spPr>
          <a:xfrm>
            <a:off x="319467" y="234647"/>
            <a:ext cx="10830368" cy="481614"/>
          </a:xfrm>
        </p:spPr>
        <p:txBody>
          <a:bodyPr/>
          <a:lstStyle/>
          <a:p>
            <a:r>
              <a:rPr lang="en-GB"/>
              <a:t>Scientific approach</a:t>
            </a:r>
          </a:p>
        </p:txBody>
      </p:sp>
      <p:sp>
        <p:nvSpPr>
          <p:cNvPr id="15" name="ZoneTexte 14">
            <a:extLst>
              <a:ext uri="{FF2B5EF4-FFF2-40B4-BE49-F238E27FC236}">
                <a16:creationId xmlns:a16="http://schemas.microsoft.com/office/drawing/2014/main" id="{2DFEBEF1-5C06-096F-1277-29BD5E787D43}"/>
              </a:ext>
            </a:extLst>
          </p:cNvPr>
          <p:cNvSpPr txBox="1"/>
          <p:nvPr/>
        </p:nvSpPr>
        <p:spPr>
          <a:xfrm>
            <a:off x="291369" y="3253924"/>
            <a:ext cx="5631122" cy="923330"/>
          </a:xfrm>
          <a:prstGeom prst="rect">
            <a:avLst/>
          </a:prstGeom>
          <a:noFill/>
          <a:ln>
            <a:noFill/>
          </a:ln>
        </p:spPr>
        <p:txBody>
          <a:bodyPr wrap="square" rtlCol="0">
            <a:spAutoFit/>
          </a:bodyPr>
          <a:lstStyle/>
          <a:p>
            <a:pPr algn="ctr"/>
            <a:r>
              <a:rPr lang="fr-FR" b="1">
                <a:solidFill>
                  <a:schemeClr val="tx2"/>
                </a:solidFill>
                <a:latin typeface="Arial" panose="020B0604020202020204" pitchFamily="34" charset="0"/>
                <a:cs typeface="Arial" panose="020B0604020202020204" pitchFamily="34" charset="0"/>
              </a:rPr>
              <a:t>Cellular and </a:t>
            </a:r>
            <a:r>
              <a:rPr lang="fr-FR" b="1" err="1">
                <a:solidFill>
                  <a:schemeClr val="tx2"/>
                </a:solidFill>
                <a:latin typeface="Arial" panose="020B0604020202020204" pitchFamily="34" charset="0"/>
                <a:cs typeface="Arial" panose="020B0604020202020204" pitchFamily="34" charset="0"/>
              </a:rPr>
              <a:t>preclinical</a:t>
            </a:r>
            <a:r>
              <a:rPr lang="fr-FR" b="1">
                <a:solidFill>
                  <a:schemeClr val="tx2"/>
                </a:solidFill>
                <a:latin typeface="Arial" panose="020B0604020202020204" pitchFamily="34" charset="0"/>
                <a:cs typeface="Arial" panose="020B0604020202020204" pitchFamily="34" charset="0"/>
              </a:rPr>
              <a:t> AD </a:t>
            </a:r>
            <a:r>
              <a:rPr lang="fr-FR" b="1" err="1">
                <a:solidFill>
                  <a:schemeClr val="tx2"/>
                </a:solidFill>
                <a:latin typeface="Arial" panose="020B0604020202020204" pitchFamily="34" charset="0"/>
                <a:cs typeface="Arial" panose="020B0604020202020204" pitchFamily="34" charset="0"/>
              </a:rPr>
              <a:t>models</a:t>
            </a:r>
            <a:endParaRPr lang="fr-FR" b="1">
              <a:solidFill>
                <a:schemeClr val="tx2"/>
              </a:solidFill>
              <a:latin typeface="Arial" panose="020B0604020202020204" pitchFamily="34" charset="0"/>
              <a:cs typeface="Arial" panose="020B0604020202020204" pitchFamily="34" charset="0"/>
            </a:endParaRPr>
          </a:p>
          <a:p>
            <a:pPr algn="ctr"/>
            <a:r>
              <a:rPr lang="fr-FR">
                <a:solidFill>
                  <a:schemeClr val="tx2"/>
                </a:solidFill>
                <a:latin typeface="Arial" panose="020B0604020202020204" pitchFamily="34" charset="0"/>
                <a:cs typeface="Arial" panose="020B0604020202020204" pitchFamily="34" charset="0"/>
              </a:rPr>
              <a:t>2D and 3D network </a:t>
            </a:r>
            <a:r>
              <a:rPr lang="fr-FR" err="1">
                <a:solidFill>
                  <a:schemeClr val="tx2"/>
                </a:solidFill>
                <a:latin typeface="Arial" panose="020B0604020202020204" pitchFamily="34" charset="0"/>
                <a:cs typeface="Arial" panose="020B0604020202020204" pitchFamily="34" charset="0"/>
              </a:rPr>
              <a:t>derived</a:t>
            </a:r>
            <a:r>
              <a:rPr lang="fr-FR">
                <a:solidFill>
                  <a:schemeClr val="tx2"/>
                </a:solidFill>
                <a:latin typeface="Arial" panose="020B0604020202020204" pitchFamily="34" charset="0"/>
                <a:cs typeface="Arial" panose="020B0604020202020204" pitchFamily="34" charset="0"/>
              </a:rPr>
              <a:t> </a:t>
            </a:r>
            <a:r>
              <a:rPr lang="fr-FR" err="1">
                <a:solidFill>
                  <a:schemeClr val="tx2"/>
                </a:solidFill>
                <a:latin typeface="Arial" panose="020B0604020202020204" pitchFamily="34" charset="0"/>
                <a:cs typeface="Arial" panose="020B0604020202020204" pitchFamily="34" charset="0"/>
              </a:rPr>
              <a:t>from</a:t>
            </a:r>
            <a:r>
              <a:rPr lang="fr-FR">
                <a:solidFill>
                  <a:schemeClr val="tx2"/>
                </a:solidFill>
                <a:latin typeface="Arial" panose="020B0604020202020204" pitchFamily="34" charset="0"/>
                <a:cs typeface="Arial" panose="020B0604020202020204" pitchFamily="34" charset="0"/>
              </a:rPr>
              <a:t> AD-</a:t>
            </a:r>
            <a:r>
              <a:rPr lang="fr-FR" err="1">
                <a:solidFill>
                  <a:schemeClr val="tx2"/>
                </a:solidFill>
                <a:latin typeface="Arial" panose="020B0604020202020204" pitchFamily="34" charset="0"/>
                <a:cs typeface="Arial" panose="020B0604020202020204" pitchFamily="34" charset="0"/>
              </a:rPr>
              <a:t>iPSC</a:t>
            </a:r>
            <a:endParaRPr lang="fr-FR">
              <a:solidFill>
                <a:schemeClr val="tx2"/>
              </a:solidFill>
              <a:latin typeface="Arial" panose="020B0604020202020204" pitchFamily="34" charset="0"/>
              <a:cs typeface="Arial" panose="020B0604020202020204" pitchFamily="34" charset="0"/>
            </a:endParaRPr>
          </a:p>
          <a:p>
            <a:pPr algn="ctr"/>
            <a:r>
              <a:rPr lang="fr-FR">
                <a:solidFill>
                  <a:schemeClr val="tx2"/>
                </a:solidFill>
                <a:latin typeface="Arial" panose="020B0604020202020204" pitchFamily="34" charset="0"/>
                <a:cs typeface="Arial" panose="020B0604020202020204" pitchFamily="34" charset="0"/>
              </a:rPr>
              <a:t>2 </a:t>
            </a:r>
            <a:r>
              <a:rPr lang="fr-FR" err="1">
                <a:solidFill>
                  <a:schemeClr val="tx2"/>
                </a:solidFill>
                <a:latin typeface="Arial" panose="020B0604020202020204" pitchFamily="34" charset="0"/>
                <a:cs typeface="Arial" panose="020B0604020202020204" pitchFamily="34" charset="0"/>
              </a:rPr>
              <a:t>preclinical</a:t>
            </a:r>
            <a:r>
              <a:rPr lang="fr-FR">
                <a:solidFill>
                  <a:schemeClr val="tx2"/>
                </a:solidFill>
                <a:latin typeface="Arial" panose="020B0604020202020204" pitchFamily="34" charset="0"/>
                <a:cs typeface="Arial" panose="020B0604020202020204" pitchFamily="34" charset="0"/>
              </a:rPr>
              <a:t> </a:t>
            </a:r>
            <a:r>
              <a:rPr lang="fr-FR" err="1">
                <a:solidFill>
                  <a:schemeClr val="tx2"/>
                </a:solidFill>
                <a:latin typeface="Arial" panose="020B0604020202020204" pitchFamily="34" charset="0"/>
                <a:cs typeface="Arial" panose="020B0604020202020204" pitchFamily="34" charset="0"/>
              </a:rPr>
              <a:t>models</a:t>
            </a:r>
            <a:r>
              <a:rPr lang="fr-FR">
                <a:solidFill>
                  <a:schemeClr val="tx2"/>
                </a:solidFill>
                <a:latin typeface="Arial" panose="020B0604020202020204" pitchFamily="34" charset="0"/>
                <a:cs typeface="Arial" panose="020B0604020202020204" pitchFamily="34" charset="0"/>
              </a:rPr>
              <a:t>, </a:t>
            </a:r>
            <a:r>
              <a:rPr lang="fr-FR" err="1">
                <a:solidFill>
                  <a:schemeClr val="tx2"/>
                </a:solidFill>
                <a:latin typeface="Arial" panose="020B0604020202020204" pitchFamily="34" charset="0"/>
                <a:cs typeface="Arial" panose="020B0604020202020204" pitchFamily="34" charset="0"/>
              </a:rPr>
              <a:t>behavioural</a:t>
            </a:r>
            <a:r>
              <a:rPr lang="fr-FR">
                <a:solidFill>
                  <a:schemeClr val="tx2"/>
                </a:solidFill>
                <a:latin typeface="Arial" panose="020B0604020202020204" pitchFamily="34" charset="0"/>
                <a:cs typeface="Arial" panose="020B0604020202020204" pitchFamily="34" charset="0"/>
              </a:rPr>
              <a:t> </a:t>
            </a:r>
            <a:r>
              <a:rPr lang="fr-FR" err="1">
                <a:solidFill>
                  <a:schemeClr val="tx2"/>
                </a:solidFill>
                <a:latin typeface="Arial" panose="020B0604020202020204" pitchFamily="34" charset="0"/>
                <a:cs typeface="Arial" panose="020B0604020202020204" pitchFamily="34" charset="0"/>
              </a:rPr>
              <a:t>studies</a:t>
            </a:r>
            <a:r>
              <a:rPr lang="fr-FR">
                <a:solidFill>
                  <a:schemeClr val="tx2"/>
                </a:solidFill>
                <a:latin typeface="Arial" panose="020B0604020202020204" pitchFamily="34" charset="0"/>
                <a:cs typeface="Arial" panose="020B0604020202020204" pitchFamily="34" charset="0"/>
              </a:rPr>
              <a:t>, AD markers</a:t>
            </a:r>
          </a:p>
        </p:txBody>
      </p:sp>
      <p:grpSp>
        <p:nvGrpSpPr>
          <p:cNvPr id="9" name="Groupe 8">
            <a:extLst>
              <a:ext uri="{FF2B5EF4-FFF2-40B4-BE49-F238E27FC236}">
                <a16:creationId xmlns:a16="http://schemas.microsoft.com/office/drawing/2014/main" id="{C8DDCA68-A5A9-D94C-C706-96C508992EF4}"/>
              </a:ext>
            </a:extLst>
          </p:cNvPr>
          <p:cNvGrpSpPr/>
          <p:nvPr/>
        </p:nvGrpSpPr>
        <p:grpSpPr>
          <a:xfrm>
            <a:off x="291369" y="1354710"/>
            <a:ext cx="5631122" cy="1816360"/>
            <a:chOff x="387506" y="2362535"/>
            <a:chExt cx="5631122" cy="1816360"/>
          </a:xfrm>
        </p:grpSpPr>
        <p:sp>
          <p:nvSpPr>
            <p:cNvPr id="6" name="ZoneTexte 5">
              <a:extLst>
                <a:ext uri="{FF2B5EF4-FFF2-40B4-BE49-F238E27FC236}">
                  <a16:creationId xmlns:a16="http://schemas.microsoft.com/office/drawing/2014/main" id="{1AC44394-F0E3-3A0D-1E26-95D27DB89B80}"/>
                </a:ext>
              </a:extLst>
            </p:cNvPr>
            <p:cNvSpPr txBox="1"/>
            <p:nvPr/>
          </p:nvSpPr>
          <p:spPr>
            <a:xfrm>
              <a:off x="429210" y="2696828"/>
              <a:ext cx="5589418" cy="1015663"/>
            </a:xfrm>
            <a:prstGeom prst="rect">
              <a:avLst/>
            </a:prstGeom>
            <a:noFill/>
          </p:spPr>
          <p:txBody>
            <a:bodyPr wrap="square">
              <a:spAutoFit/>
            </a:bodyPr>
            <a:lstStyle/>
            <a:p>
              <a:pPr algn="ctr"/>
              <a:r>
                <a:rPr lang="en-GB" sz="2000" b="1">
                  <a:latin typeface="Arial" panose="020B0604020202020204" pitchFamily="34" charset="0"/>
                  <a:cs typeface="Arial" panose="020B0604020202020204" pitchFamily="34" charset="0"/>
                </a:rPr>
                <a:t>Understand the mechanism of action of chemical signatures identified </a:t>
              </a:r>
              <a:r>
                <a:rPr lang="fr-FR" sz="2000" b="1">
                  <a:latin typeface="Arial" panose="020B0604020202020204" pitchFamily="34" charset="0"/>
                  <a:cs typeface="Arial" panose="020B0604020202020204" pitchFamily="34" charset="0"/>
                </a:rPr>
                <a:t>(OBJ1-OBJ2)</a:t>
              </a:r>
              <a:r>
                <a:rPr lang="en-US" sz="2000" b="1">
                  <a:latin typeface="Arial" panose="020B0604020202020204" pitchFamily="34" charset="0"/>
                  <a:cs typeface="Arial" panose="020B0604020202020204" pitchFamily="34" charset="0"/>
                </a:rPr>
                <a:t> in various Alzheimer’s disease models.</a:t>
              </a:r>
              <a:endParaRPr lang="fr-FR" sz="2000" b="1">
                <a:latin typeface="Arial" panose="020B0604020202020204" pitchFamily="34" charset="0"/>
                <a:cs typeface="Arial" panose="020B0604020202020204" pitchFamily="34" charset="0"/>
              </a:endParaRPr>
            </a:p>
          </p:txBody>
        </p:sp>
        <p:sp>
          <p:nvSpPr>
            <p:cNvPr id="2" name="Rectangle à coins arrondis 118">
              <a:extLst>
                <a:ext uri="{FF2B5EF4-FFF2-40B4-BE49-F238E27FC236}">
                  <a16:creationId xmlns:a16="http://schemas.microsoft.com/office/drawing/2014/main" id="{7FE9F1E7-7ED5-FA9D-0A53-CDD865923F3D}"/>
                </a:ext>
              </a:extLst>
            </p:cNvPr>
            <p:cNvSpPr/>
            <p:nvPr/>
          </p:nvSpPr>
          <p:spPr>
            <a:xfrm>
              <a:off x="387506" y="2362535"/>
              <a:ext cx="5631122" cy="1816360"/>
            </a:xfrm>
            <a:prstGeom prst="round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solidFill>
                  <a:schemeClr val="bg1"/>
                </a:solidFill>
              </a:endParaRPr>
            </a:p>
          </p:txBody>
        </p:sp>
      </p:grpSp>
      <p:sp>
        <p:nvSpPr>
          <p:cNvPr id="7" name="ZoneTexte 6">
            <a:extLst>
              <a:ext uri="{FF2B5EF4-FFF2-40B4-BE49-F238E27FC236}">
                <a16:creationId xmlns:a16="http://schemas.microsoft.com/office/drawing/2014/main" id="{BA9D4D31-39E7-E387-4482-851B7A189AAC}"/>
              </a:ext>
            </a:extLst>
          </p:cNvPr>
          <p:cNvSpPr txBox="1"/>
          <p:nvPr/>
        </p:nvSpPr>
        <p:spPr>
          <a:xfrm>
            <a:off x="1656208" y="862547"/>
            <a:ext cx="2887046" cy="461665"/>
          </a:xfrm>
          <a:prstGeom prst="rect">
            <a:avLst/>
          </a:prstGeom>
          <a:noFill/>
        </p:spPr>
        <p:txBody>
          <a:bodyPr wrap="square">
            <a:spAutoFit/>
          </a:bodyPr>
          <a:lstStyle/>
          <a:p>
            <a:r>
              <a:rPr lang="en-GB" altLang="fr-FR" sz="2400" b="1">
                <a:latin typeface="Arial" panose="020B0604020202020204" pitchFamily="34" charset="0"/>
                <a:cs typeface="Arial" panose="020B0604020202020204" pitchFamily="34" charset="0"/>
              </a:rPr>
              <a:t>OBJ3 : 2 partners</a:t>
            </a:r>
          </a:p>
        </p:txBody>
      </p:sp>
      <p:pic>
        <p:nvPicPr>
          <p:cNvPr id="17" name="Image 16">
            <a:extLst>
              <a:ext uri="{FF2B5EF4-FFF2-40B4-BE49-F238E27FC236}">
                <a16:creationId xmlns:a16="http://schemas.microsoft.com/office/drawing/2014/main" id="{B2918FFC-BB3F-7F33-7E57-D1139620D13B}"/>
              </a:ext>
            </a:extLst>
          </p:cNvPr>
          <p:cNvPicPr/>
          <p:nvPr/>
        </p:nvPicPr>
        <p:blipFill>
          <a:blip r:embed="rId2" cstate="email"/>
          <a:stretch>
            <a:fillRect/>
          </a:stretch>
        </p:blipFill>
        <p:spPr>
          <a:xfrm>
            <a:off x="384925" y="5122340"/>
            <a:ext cx="1547557" cy="1102369"/>
          </a:xfrm>
          <a:prstGeom prst="rect">
            <a:avLst/>
          </a:prstGeom>
        </p:spPr>
      </p:pic>
      <p:grpSp>
        <p:nvGrpSpPr>
          <p:cNvPr id="20" name="Groupe 19">
            <a:extLst>
              <a:ext uri="{FF2B5EF4-FFF2-40B4-BE49-F238E27FC236}">
                <a16:creationId xmlns:a16="http://schemas.microsoft.com/office/drawing/2014/main" id="{44179306-788F-F7C2-16EB-BC546AD18259}"/>
              </a:ext>
            </a:extLst>
          </p:cNvPr>
          <p:cNvGrpSpPr/>
          <p:nvPr/>
        </p:nvGrpSpPr>
        <p:grpSpPr>
          <a:xfrm>
            <a:off x="2156371" y="4400267"/>
            <a:ext cx="1218943" cy="2432919"/>
            <a:chOff x="6970300" y="3704891"/>
            <a:chExt cx="1218943" cy="2432919"/>
          </a:xfrm>
        </p:grpSpPr>
        <p:sp>
          <p:nvSpPr>
            <p:cNvPr id="21" name="Ellipse 20">
              <a:extLst>
                <a:ext uri="{FF2B5EF4-FFF2-40B4-BE49-F238E27FC236}">
                  <a16:creationId xmlns:a16="http://schemas.microsoft.com/office/drawing/2014/main" id="{ABD18C2B-48EB-77D0-93BF-295F394CFF6F}"/>
                </a:ext>
              </a:extLst>
            </p:cNvPr>
            <p:cNvSpPr/>
            <p:nvPr/>
          </p:nvSpPr>
          <p:spPr>
            <a:xfrm>
              <a:off x="6970300" y="4369732"/>
              <a:ext cx="1087935" cy="1165174"/>
            </a:xfrm>
            <a:prstGeom prst="ellipse">
              <a:avLst/>
            </a:prstGeom>
            <a:solidFill>
              <a:srgbClr val="33CCFF"/>
            </a:solidFill>
            <a:ln>
              <a:solidFill>
                <a:srgbClr val="009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0"/>
            </a:p>
          </p:txBody>
        </p:sp>
        <p:pic>
          <p:nvPicPr>
            <p:cNvPr id="22" name="Image 21">
              <a:extLst>
                <a:ext uri="{FF2B5EF4-FFF2-40B4-BE49-F238E27FC236}">
                  <a16:creationId xmlns:a16="http://schemas.microsoft.com/office/drawing/2014/main" id="{9FAF093A-4183-1E8E-A29B-B738489B27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86003" y="5699651"/>
              <a:ext cx="1003240" cy="438159"/>
            </a:xfrm>
            <a:prstGeom prst="rect">
              <a:avLst/>
            </a:prstGeom>
          </p:spPr>
        </p:pic>
        <p:sp>
          <p:nvSpPr>
            <p:cNvPr id="23" name="Rectangle 22">
              <a:extLst>
                <a:ext uri="{FF2B5EF4-FFF2-40B4-BE49-F238E27FC236}">
                  <a16:creationId xmlns:a16="http://schemas.microsoft.com/office/drawing/2014/main" id="{083E0DBC-D5BE-3A8B-49E9-A61E1053EC54}"/>
                </a:ext>
              </a:extLst>
            </p:cNvPr>
            <p:cNvSpPr/>
            <p:nvPr/>
          </p:nvSpPr>
          <p:spPr>
            <a:xfrm>
              <a:off x="7010378" y="4444487"/>
              <a:ext cx="1033657" cy="1015663"/>
            </a:xfrm>
            <a:prstGeom prst="rect">
              <a:avLst/>
            </a:prstGeom>
            <a:ln>
              <a:noFill/>
            </a:ln>
          </p:spPr>
          <p:txBody>
            <a:bodyPr wrap="square">
              <a:spAutoFit/>
            </a:bodyPr>
            <a:lstStyle/>
            <a:p>
              <a:pPr algn="ctr"/>
              <a:r>
                <a:rPr lang="fr-FR" sz="1200" b="1">
                  <a:solidFill>
                    <a:schemeClr val="bg2"/>
                  </a:solidFill>
                  <a:latin typeface="Arial" panose="020B0604020202020204" pitchFamily="34" charset="0"/>
                  <a:cs typeface="Arial" panose="020B0604020202020204" pitchFamily="34" charset="0"/>
                </a:rPr>
                <a:t>Pollutant</a:t>
              </a:r>
              <a:r>
                <a:rPr lang="fr-FR" sz="1200" b="1">
                  <a:solidFill>
                    <a:schemeClr val="bg1"/>
                  </a:solidFill>
                  <a:latin typeface="Arial" panose="020B0604020202020204" pitchFamily="34" charset="0"/>
                  <a:cs typeface="Arial" panose="020B0604020202020204" pitchFamily="34" charset="0"/>
                </a:rPr>
                <a:t> </a:t>
              </a:r>
              <a:r>
                <a:rPr lang="fr-FR" sz="1200" b="1">
                  <a:solidFill>
                    <a:schemeClr val="bg2"/>
                  </a:solidFill>
                  <a:latin typeface="Arial" panose="020B0604020202020204" pitchFamily="34" charset="0"/>
                  <a:cs typeface="Arial" panose="020B0604020202020204" pitchFamily="34" charset="0"/>
                </a:rPr>
                <a:t>mixtures tested in animal</a:t>
              </a:r>
              <a:r>
                <a:rPr lang="fr-FR" sz="1200" b="1" i="1">
                  <a:solidFill>
                    <a:schemeClr val="bg2"/>
                  </a:solidFill>
                  <a:latin typeface="Arial" panose="020B0604020202020204" pitchFamily="34" charset="0"/>
                  <a:cs typeface="Arial" panose="020B0604020202020204" pitchFamily="34" charset="0"/>
                </a:rPr>
                <a:t> </a:t>
              </a:r>
              <a:r>
                <a:rPr lang="fr-FR" sz="1200" b="1">
                  <a:solidFill>
                    <a:schemeClr val="bg2"/>
                  </a:solidFill>
                  <a:latin typeface="Arial" panose="020B0604020202020204" pitchFamily="34" charset="0"/>
                  <a:cs typeface="Arial" panose="020B0604020202020204" pitchFamily="34" charset="0"/>
                </a:rPr>
                <a:t>models</a:t>
              </a:r>
            </a:p>
          </p:txBody>
        </p:sp>
        <p:pic>
          <p:nvPicPr>
            <p:cNvPr id="24" name="Image 23" descr="Une image contenant Appareil sanitaire, prise, robinet, bouche d’incendie&#10;&#10;Description générée automatiquement">
              <a:extLst>
                <a:ext uri="{FF2B5EF4-FFF2-40B4-BE49-F238E27FC236}">
                  <a16:creationId xmlns:a16="http://schemas.microsoft.com/office/drawing/2014/main" id="{5743C93D-F70E-BC28-5608-D2C8CAD54DBF}"/>
                </a:ext>
              </a:extLst>
            </p:cNvPr>
            <p:cNvPicPr>
              <a:picLocks noChangeAspect="1"/>
            </p:cNvPicPr>
            <p:nvPr/>
          </p:nvPicPr>
          <p:blipFill rotWithShape="1">
            <a:blip r:embed="rId4"/>
            <a:srcRect l="50225" t="24155" r="5704"/>
            <a:stretch/>
          </p:blipFill>
          <p:spPr>
            <a:xfrm>
              <a:off x="7313841" y="3704891"/>
              <a:ext cx="335555" cy="433107"/>
            </a:xfrm>
            <a:prstGeom prst="rect">
              <a:avLst/>
            </a:prstGeom>
          </p:spPr>
        </p:pic>
        <p:pic>
          <p:nvPicPr>
            <p:cNvPr id="25" name="Image 24" descr="Une image contenant Bleu cobalt, Bleu électrique, bleu, créativité&#10;&#10;Description générée automatiquement">
              <a:extLst>
                <a:ext uri="{FF2B5EF4-FFF2-40B4-BE49-F238E27FC236}">
                  <a16:creationId xmlns:a16="http://schemas.microsoft.com/office/drawing/2014/main" id="{5416B5A9-FAA6-1616-3643-B91B90E642A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300" b="76400" l="23600" r="77667">
                          <a14:foregroundMark x1="25733" y1="46100" x2="22600" y2="52950"/>
                          <a14:foregroundMark x1="22600" y1="52950" x2="22200" y2="60400"/>
                          <a14:foregroundMark x1="22200" y1="60400" x2="31200" y2="58500"/>
                          <a14:foregroundMark x1="31200" y1="58500" x2="33067" y2="49700"/>
                          <a14:foregroundMark x1="33067" y1="49700" x2="22933" y2="53900"/>
                          <a14:foregroundMark x1="22933" y1="53900" x2="28533" y2="46750"/>
                          <a14:foregroundMark x1="28533" y1="46750" x2="23600" y2="62250"/>
                          <a14:foregroundMark x1="23600" y1="62250" x2="31867" y2="50600"/>
                          <a14:foregroundMark x1="34867" y1="60650" x2="35933" y2="60500"/>
                          <a14:foregroundMark x1="42467" y1="69000" x2="63933" y2="65450"/>
                          <a14:foregroundMark x1="63933" y1="65450" x2="68933" y2="56150"/>
                          <a14:foregroundMark x1="68933" y1="56150" x2="64600" y2="62850"/>
                          <a14:foregroundMark x1="64600" y1="62850" x2="56600" y2="68400"/>
                          <a14:foregroundMark x1="56600" y1="68400" x2="46733" y2="68950"/>
                          <a14:foregroundMark x1="46733" y1="68950" x2="51000" y2="69750"/>
                          <a14:foregroundMark x1="32600" y1="73750" x2="50533" y2="78650"/>
                          <a14:foregroundMark x1="50533" y1="78650" x2="67867" y2="73450"/>
                          <a14:foregroundMark x1="67867" y1="73450" x2="33667" y2="73650"/>
                          <a14:foregroundMark x1="36600" y1="76000" x2="56333" y2="78000"/>
                          <a14:foregroundMark x1="56333" y1="78000" x2="46733" y2="76050"/>
                          <a14:foregroundMark x1="46733" y1="76050" x2="38933" y2="76400"/>
                          <a14:foregroundMark x1="76333" y1="48650" x2="78333" y2="55450"/>
                          <a14:foregroundMark x1="78333" y1="55450" x2="77667" y2="63000"/>
                          <a14:foregroundMark x1="77667" y1="63000" x2="76133" y2="50400"/>
                          <a14:foregroundMark x1="48267" y1="13500" x2="48867" y2="13200"/>
                          <a14:foregroundMark x1="50333" y1="8300" x2="50467" y2="9450"/>
                        </a14:backgroundRemoval>
                      </a14:imgEffect>
                    </a14:imgLayer>
                  </a14:imgProps>
                </a:ext>
              </a:extLst>
            </a:blip>
            <a:srcRect l="19582" t="5893" r="17197" b="19027"/>
            <a:stretch/>
          </p:blipFill>
          <p:spPr>
            <a:xfrm>
              <a:off x="7505624" y="4001327"/>
              <a:ext cx="140417" cy="222339"/>
            </a:xfrm>
            <a:prstGeom prst="rect">
              <a:avLst/>
            </a:prstGeom>
          </p:spPr>
        </p:pic>
      </p:grpSp>
      <p:grpSp>
        <p:nvGrpSpPr>
          <p:cNvPr id="26" name="Groupe 25">
            <a:extLst>
              <a:ext uri="{FF2B5EF4-FFF2-40B4-BE49-F238E27FC236}">
                <a16:creationId xmlns:a16="http://schemas.microsoft.com/office/drawing/2014/main" id="{CE76A9EC-DDAB-ADA6-5EB9-183CBA8CD2FD}"/>
              </a:ext>
            </a:extLst>
          </p:cNvPr>
          <p:cNvGrpSpPr/>
          <p:nvPr/>
        </p:nvGrpSpPr>
        <p:grpSpPr>
          <a:xfrm>
            <a:off x="3468195" y="5122340"/>
            <a:ext cx="2413183" cy="1015663"/>
            <a:chOff x="7585414" y="800941"/>
            <a:chExt cx="1993102" cy="792244"/>
          </a:xfrm>
        </p:grpSpPr>
        <p:sp>
          <p:nvSpPr>
            <p:cNvPr id="27" name="Rectangle 26">
              <a:extLst>
                <a:ext uri="{FF2B5EF4-FFF2-40B4-BE49-F238E27FC236}">
                  <a16:creationId xmlns:a16="http://schemas.microsoft.com/office/drawing/2014/main" id="{2F104252-E560-49C9-9C3C-AC023D21936B}"/>
                </a:ext>
              </a:extLst>
            </p:cNvPr>
            <p:cNvSpPr/>
            <p:nvPr/>
          </p:nvSpPr>
          <p:spPr>
            <a:xfrm>
              <a:off x="7781537" y="825512"/>
              <a:ext cx="597696" cy="388205"/>
            </a:xfrm>
            <a:prstGeom prst="rect">
              <a:avLst/>
            </a:prstGeom>
            <a:gradFill flip="none" rotWithShape="1">
              <a:gsLst>
                <a:gs pos="0">
                  <a:srgbClr val="4472C4">
                    <a:lumMod val="5000"/>
                    <a:lumOff val="95000"/>
                  </a:srgbClr>
                </a:gs>
                <a:gs pos="64000">
                  <a:srgbClr val="E7E6E6">
                    <a:lumMod val="75000"/>
                  </a:srgbClr>
                </a:gs>
                <a:gs pos="100000">
                  <a:srgbClr val="E7E6E6">
                    <a:lumMod val="50000"/>
                  </a:srgbClr>
                </a:gs>
              </a:gsLst>
              <a:lin ang="8100000" scaled="1"/>
              <a:tileRect/>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28" name="Trapèze 27">
              <a:extLst>
                <a:ext uri="{FF2B5EF4-FFF2-40B4-BE49-F238E27FC236}">
                  <a16:creationId xmlns:a16="http://schemas.microsoft.com/office/drawing/2014/main" id="{0ABF81FD-E79B-392B-66B7-436FD116D21A}"/>
                </a:ext>
              </a:extLst>
            </p:cNvPr>
            <p:cNvSpPr/>
            <p:nvPr/>
          </p:nvSpPr>
          <p:spPr>
            <a:xfrm>
              <a:off x="7626007" y="1214486"/>
              <a:ext cx="906395" cy="359914"/>
            </a:xfrm>
            <a:prstGeom prst="trapezoid">
              <a:avLst>
                <a:gd name="adj" fmla="val 42992"/>
              </a:avLst>
            </a:prstGeom>
            <a:gradFill flip="none" rotWithShape="1">
              <a:gsLst>
                <a:gs pos="0">
                  <a:srgbClr val="4472C4">
                    <a:lumMod val="5000"/>
                    <a:lumOff val="95000"/>
                  </a:srgbClr>
                </a:gs>
                <a:gs pos="54000">
                  <a:srgbClr val="E7E6E6">
                    <a:lumMod val="75000"/>
                  </a:srgbClr>
                </a:gs>
                <a:gs pos="100000">
                  <a:srgbClr val="E7E6E6">
                    <a:lumMod val="50000"/>
                  </a:srgbClr>
                </a:gs>
              </a:gsLst>
              <a:lin ang="135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99">
                <a:defRPr/>
              </a:pPr>
              <a:endParaRPr lang="fr-FR" kern="0">
                <a:solidFill>
                  <a:prstClr val="white"/>
                </a:solidFill>
                <a:cs typeface="Arial" panose="020B0604020202020204" pitchFamily="34" charset="0"/>
              </a:endParaRPr>
            </a:p>
          </p:txBody>
        </p:sp>
        <p:sp>
          <p:nvSpPr>
            <p:cNvPr id="29" name="Parallélogramme 28">
              <a:extLst>
                <a:ext uri="{FF2B5EF4-FFF2-40B4-BE49-F238E27FC236}">
                  <a16:creationId xmlns:a16="http://schemas.microsoft.com/office/drawing/2014/main" id="{0283CB0D-005D-01C2-2AD5-0987569E05E7}"/>
                </a:ext>
              </a:extLst>
            </p:cNvPr>
            <p:cNvSpPr/>
            <p:nvPr/>
          </p:nvSpPr>
          <p:spPr>
            <a:xfrm rot="16200000">
              <a:off x="8068450" y="1124563"/>
              <a:ext cx="767675" cy="156200"/>
            </a:xfrm>
            <a:prstGeom prst="parallelogram">
              <a:avLst>
                <a:gd name="adj" fmla="val 243442"/>
              </a:avLst>
            </a:prstGeom>
            <a:gradFill flip="none" rotWithShape="1">
              <a:gsLst>
                <a:gs pos="0">
                  <a:srgbClr val="4472C4">
                    <a:lumMod val="5000"/>
                    <a:lumOff val="95000"/>
                  </a:srgbClr>
                </a:gs>
                <a:gs pos="79000">
                  <a:srgbClr val="E7E6E6">
                    <a:lumMod val="75000"/>
                  </a:srgbClr>
                </a:gs>
                <a:gs pos="100000">
                  <a:srgbClr val="E7E6E6">
                    <a:lumMod val="50000"/>
                  </a:srgbClr>
                </a:gs>
              </a:gsLst>
              <a:lin ang="135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99">
                <a:defRPr/>
              </a:pPr>
              <a:endParaRPr lang="fr-FR" kern="0">
                <a:solidFill>
                  <a:prstClr val="white"/>
                </a:solidFill>
                <a:cs typeface="Arial" panose="020B0604020202020204" pitchFamily="34" charset="0"/>
              </a:endParaRPr>
            </a:p>
          </p:txBody>
        </p:sp>
        <p:sp>
          <p:nvSpPr>
            <p:cNvPr id="30" name="Parallélogramme 29">
              <a:extLst>
                <a:ext uri="{FF2B5EF4-FFF2-40B4-BE49-F238E27FC236}">
                  <a16:creationId xmlns:a16="http://schemas.microsoft.com/office/drawing/2014/main" id="{BFFCE047-0D74-DC56-43AF-9E57C0120D50}"/>
                </a:ext>
              </a:extLst>
            </p:cNvPr>
            <p:cNvSpPr/>
            <p:nvPr/>
          </p:nvSpPr>
          <p:spPr>
            <a:xfrm rot="5400000" flipH="1">
              <a:off x="7319576" y="1131248"/>
              <a:ext cx="767675" cy="156200"/>
            </a:xfrm>
            <a:prstGeom prst="parallelogram">
              <a:avLst>
                <a:gd name="adj" fmla="val 243442"/>
              </a:avLst>
            </a:prstGeom>
            <a:gradFill flip="none" rotWithShape="1">
              <a:gsLst>
                <a:gs pos="0">
                  <a:srgbClr val="4472C4">
                    <a:lumMod val="5000"/>
                    <a:lumOff val="95000"/>
                  </a:srgbClr>
                </a:gs>
                <a:gs pos="56000">
                  <a:srgbClr val="E7E6E6">
                    <a:lumMod val="75000"/>
                  </a:srgbClr>
                </a:gs>
                <a:gs pos="100000">
                  <a:srgbClr val="E7E6E6">
                    <a:lumMod val="50000"/>
                  </a:srgbClr>
                </a:gs>
              </a:gsLst>
              <a:lin ang="135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99">
                <a:defRPr/>
              </a:pPr>
              <a:endParaRPr lang="fr-FR" kern="0">
                <a:solidFill>
                  <a:prstClr val="white"/>
                </a:solidFill>
                <a:cs typeface="Arial" panose="020B0604020202020204" pitchFamily="34" charset="0"/>
              </a:endParaRPr>
            </a:p>
          </p:txBody>
        </p:sp>
        <p:grpSp>
          <p:nvGrpSpPr>
            <p:cNvPr id="31" name="Groupe 30">
              <a:extLst>
                <a:ext uri="{FF2B5EF4-FFF2-40B4-BE49-F238E27FC236}">
                  <a16:creationId xmlns:a16="http://schemas.microsoft.com/office/drawing/2014/main" id="{633146B5-749B-1A71-B461-A188A97BE346}"/>
                </a:ext>
              </a:extLst>
            </p:cNvPr>
            <p:cNvGrpSpPr/>
            <p:nvPr/>
          </p:nvGrpSpPr>
          <p:grpSpPr>
            <a:xfrm>
              <a:off x="7656884" y="1367524"/>
              <a:ext cx="459793" cy="164585"/>
              <a:chOff x="5652195" y="2908627"/>
              <a:chExt cx="1245322" cy="379493"/>
            </a:xfrm>
            <a:effectLst>
              <a:outerShdw blurRad="76200" dir="13500000" sy="23000" kx="1200000" algn="br" rotWithShape="0">
                <a:prstClr val="black">
                  <a:alpha val="20000"/>
                </a:prstClr>
              </a:outerShdw>
            </a:effectLst>
          </p:grpSpPr>
          <p:sp>
            <p:nvSpPr>
              <p:cNvPr id="53" name="Forme libre 91">
                <a:extLst>
                  <a:ext uri="{FF2B5EF4-FFF2-40B4-BE49-F238E27FC236}">
                    <a16:creationId xmlns:a16="http://schemas.microsoft.com/office/drawing/2014/main" id="{23E00183-4767-3743-E3EF-77301FBDB47C}"/>
                  </a:ext>
                </a:extLst>
              </p:cNvPr>
              <p:cNvSpPr/>
              <p:nvPr/>
            </p:nvSpPr>
            <p:spPr>
              <a:xfrm>
                <a:off x="6336648" y="3191623"/>
                <a:ext cx="57789" cy="88646"/>
              </a:xfrm>
              <a:custGeom>
                <a:avLst/>
                <a:gdLst>
                  <a:gd name="connsiteX0" fmla="*/ 50296 w 158299"/>
                  <a:gd name="connsiteY0" fmla="*/ 17104 h 231371"/>
                  <a:gd name="connsiteX1" fmla="*/ 601 w 158299"/>
                  <a:gd name="connsiteY1" fmla="*/ 94960 h 231371"/>
                  <a:gd name="connsiteX2" fmla="*/ 27105 w 158299"/>
                  <a:gd name="connsiteY2" fmla="*/ 159565 h 231371"/>
                  <a:gd name="connsiteX3" fmla="*/ 90053 w 158299"/>
                  <a:gd name="connsiteY3" fmla="*/ 212573 h 231371"/>
                  <a:gd name="connsiteX4" fmla="*/ 128153 w 158299"/>
                  <a:gd name="connsiteY4" fmla="*/ 230795 h 231371"/>
                  <a:gd name="connsiteX5" fmla="*/ 116557 w 158299"/>
                  <a:gd name="connsiteY5" fmla="*/ 194352 h 231371"/>
                  <a:gd name="connsiteX6" fmla="*/ 157970 w 158299"/>
                  <a:gd name="connsiteY6" fmla="*/ 192695 h 231371"/>
                  <a:gd name="connsiteX7" fmla="*/ 134779 w 158299"/>
                  <a:gd name="connsiteY7" fmla="*/ 144656 h 231371"/>
                  <a:gd name="connsiteX8" fmla="*/ 113244 w 158299"/>
                  <a:gd name="connsiteY8" fmla="*/ 75082 h 231371"/>
                  <a:gd name="connsiteX9" fmla="*/ 144718 w 158299"/>
                  <a:gd name="connsiteY9" fmla="*/ 23730 h 231371"/>
                  <a:gd name="connsiteX10" fmla="*/ 114901 w 158299"/>
                  <a:gd name="connsiteY10" fmla="*/ 539 h 231371"/>
                  <a:gd name="connsiteX11" fmla="*/ 50296 w 158299"/>
                  <a:gd name="connsiteY11" fmla="*/ 17104 h 23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299" h="231371">
                    <a:moveTo>
                      <a:pt x="50296" y="17104"/>
                    </a:moveTo>
                    <a:cubicBezTo>
                      <a:pt x="31246" y="32841"/>
                      <a:pt x="4466" y="71217"/>
                      <a:pt x="601" y="94960"/>
                    </a:cubicBezTo>
                    <a:cubicBezTo>
                      <a:pt x="-3264" y="118704"/>
                      <a:pt x="12196" y="139963"/>
                      <a:pt x="27105" y="159565"/>
                    </a:cubicBezTo>
                    <a:cubicBezTo>
                      <a:pt x="42014" y="179167"/>
                      <a:pt x="73212" y="200701"/>
                      <a:pt x="90053" y="212573"/>
                    </a:cubicBezTo>
                    <a:cubicBezTo>
                      <a:pt x="106894" y="224445"/>
                      <a:pt x="123736" y="233832"/>
                      <a:pt x="128153" y="230795"/>
                    </a:cubicBezTo>
                    <a:cubicBezTo>
                      <a:pt x="132570" y="227758"/>
                      <a:pt x="111588" y="200702"/>
                      <a:pt x="116557" y="194352"/>
                    </a:cubicBezTo>
                    <a:cubicBezTo>
                      <a:pt x="121526" y="188002"/>
                      <a:pt x="154933" y="200978"/>
                      <a:pt x="157970" y="192695"/>
                    </a:cubicBezTo>
                    <a:cubicBezTo>
                      <a:pt x="161007" y="184412"/>
                      <a:pt x="142233" y="164258"/>
                      <a:pt x="134779" y="144656"/>
                    </a:cubicBezTo>
                    <a:cubicBezTo>
                      <a:pt x="127325" y="125054"/>
                      <a:pt x="111588" y="95236"/>
                      <a:pt x="113244" y="75082"/>
                    </a:cubicBezTo>
                    <a:cubicBezTo>
                      <a:pt x="114900" y="54928"/>
                      <a:pt x="144442" y="36154"/>
                      <a:pt x="144718" y="23730"/>
                    </a:cubicBezTo>
                    <a:cubicBezTo>
                      <a:pt x="144994" y="11306"/>
                      <a:pt x="129810" y="2472"/>
                      <a:pt x="114901" y="539"/>
                    </a:cubicBezTo>
                    <a:cubicBezTo>
                      <a:pt x="99992" y="-1394"/>
                      <a:pt x="69346" y="1367"/>
                      <a:pt x="50296" y="17104"/>
                    </a:cubicBezTo>
                    <a:close/>
                  </a:path>
                </a:pathLst>
              </a:custGeom>
              <a:gradFill flip="none" rotWithShape="1">
                <a:gsLst>
                  <a:gs pos="0">
                    <a:srgbClr val="FFCCCC"/>
                  </a:gs>
                  <a:gs pos="96167">
                    <a:srgbClr val="E7E6E6">
                      <a:lumMod val="50000"/>
                    </a:srgbClr>
                  </a:gs>
                  <a:gs pos="46000">
                    <a:srgbClr val="E7E6E6">
                      <a:lumMod val="90000"/>
                    </a:srgbClr>
                  </a:gs>
                </a:gsLst>
                <a:lin ang="16200000" scaled="1"/>
                <a:tileRect/>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54" name="Forme libre 82">
                <a:extLst>
                  <a:ext uri="{FF2B5EF4-FFF2-40B4-BE49-F238E27FC236}">
                    <a16:creationId xmlns:a16="http://schemas.microsoft.com/office/drawing/2014/main" id="{EA13244A-98E5-51C7-C84A-B016ABC6077F}"/>
                  </a:ext>
                </a:extLst>
              </p:cNvPr>
              <p:cNvSpPr/>
              <p:nvPr/>
            </p:nvSpPr>
            <p:spPr>
              <a:xfrm>
                <a:off x="5652195" y="3095597"/>
                <a:ext cx="661941" cy="83151"/>
              </a:xfrm>
              <a:custGeom>
                <a:avLst/>
                <a:gdLst>
                  <a:gd name="connsiteX0" fmla="*/ 1757049 w 1813225"/>
                  <a:gd name="connsiteY0" fmla="*/ 148274 h 217029"/>
                  <a:gd name="connsiteX1" fmla="*/ 1541095 w 1813225"/>
                  <a:gd name="connsiteY1" fmla="*/ 130764 h 217029"/>
                  <a:gd name="connsiteX2" fmla="*/ 1282340 w 1813225"/>
                  <a:gd name="connsiteY2" fmla="*/ 91853 h 217029"/>
                  <a:gd name="connsiteX3" fmla="*/ 947708 w 1813225"/>
                  <a:gd name="connsiteY3" fmla="*/ 25705 h 217029"/>
                  <a:gd name="connsiteX4" fmla="*/ 642260 w 1813225"/>
                  <a:gd name="connsiteY4" fmla="*/ 413 h 217029"/>
                  <a:gd name="connsiteX5" fmla="*/ 294009 w 1813225"/>
                  <a:gd name="connsiteY5" fmla="*/ 43215 h 217029"/>
                  <a:gd name="connsiteX6" fmla="*/ 85837 w 1813225"/>
                  <a:gd name="connsiteY6" fmla="*/ 86017 h 217029"/>
                  <a:gd name="connsiteX7" fmla="*/ 8016 w 1813225"/>
                  <a:gd name="connsiteY7" fmla="*/ 107418 h 217029"/>
                  <a:gd name="connsiteX8" fmla="*/ 21635 w 1813225"/>
                  <a:gd name="connsiteY8" fmla="*/ 115200 h 217029"/>
                  <a:gd name="connsiteX9" fmla="*/ 177277 w 1813225"/>
                  <a:gd name="connsiteY9" fmla="*/ 87962 h 217029"/>
                  <a:gd name="connsiteX10" fmla="*/ 546929 w 1813225"/>
                  <a:gd name="connsiteY10" fmla="*/ 43215 h 217029"/>
                  <a:gd name="connsiteX11" fmla="*/ 848486 w 1813225"/>
                  <a:gd name="connsiteY11" fmla="*/ 70453 h 217029"/>
                  <a:gd name="connsiteX12" fmla="*/ 1155880 w 1813225"/>
                  <a:gd name="connsiteY12" fmla="*/ 130764 h 217029"/>
                  <a:gd name="connsiteX13" fmla="*/ 1550823 w 1813225"/>
                  <a:gd name="connsiteY13" fmla="*/ 206640 h 217029"/>
                  <a:gd name="connsiteX14" fmla="*/ 1745376 w 1813225"/>
                  <a:gd name="connsiteY14" fmla="*/ 216368 h 217029"/>
                  <a:gd name="connsiteX15" fmla="*/ 1811524 w 1813225"/>
                  <a:gd name="connsiteY15" fmla="*/ 210531 h 217029"/>
                  <a:gd name="connsiteX16" fmla="*/ 1757049 w 1813225"/>
                  <a:gd name="connsiteY16" fmla="*/ 148274 h 21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13225" h="217029">
                    <a:moveTo>
                      <a:pt x="1757049" y="148274"/>
                    </a:moveTo>
                    <a:cubicBezTo>
                      <a:pt x="1711977" y="134979"/>
                      <a:pt x="1620213" y="140167"/>
                      <a:pt x="1541095" y="130764"/>
                    </a:cubicBezTo>
                    <a:cubicBezTo>
                      <a:pt x="1461977" y="121361"/>
                      <a:pt x="1381238" y="109363"/>
                      <a:pt x="1282340" y="91853"/>
                    </a:cubicBezTo>
                    <a:cubicBezTo>
                      <a:pt x="1183442" y="74343"/>
                      <a:pt x="1054388" y="40945"/>
                      <a:pt x="947708" y="25705"/>
                    </a:cubicBezTo>
                    <a:cubicBezTo>
                      <a:pt x="841028" y="10465"/>
                      <a:pt x="751210" y="-2505"/>
                      <a:pt x="642260" y="413"/>
                    </a:cubicBezTo>
                    <a:cubicBezTo>
                      <a:pt x="533310" y="3331"/>
                      <a:pt x="386746" y="28948"/>
                      <a:pt x="294009" y="43215"/>
                    </a:cubicBezTo>
                    <a:cubicBezTo>
                      <a:pt x="201272" y="57482"/>
                      <a:pt x="133502" y="75317"/>
                      <a:pt x="85837" y="86017"/>
                    </a:cubicBezTo>
                    <a:cubicBezTo>
                      <a:pt x="38172" y="96717"/>
                      <a:pt x="18716" y="102554"/>
                      <a:pt x="8016" y="107418"/>
                    </a:cubicBezTo>
                    <a:cubicBezTo>
                      <a:pt x="-2684" y="112282"/>
                      <a:pt x="-6575" y="118443"/>
                      <a:pt x="21635" y="115200"/>
                    </a:cubicBezTo>
                    <a:cubicBezTo>
                      <a:pt x="49845" y="111957"/>
                      <a:pt x="89728" y="99959"/>
                      <a:pt x="177277" y="87962"/>
                    </a:cubicBezTo>
                    <a:cubicBezTo>
                      <a:pt x="264826" y="75965"/>
                      <a:pt x="435061" y="46133"/>
                      <a:pt x="546929" y="43215"/>
                    </a:cubicBezTo>
                    <a:cubicBezTo>
                      <a:pt x="658797" y="40297"/>
                      <a:pt x="746994" y="55862"/>
                      <a:pt x="848486" y="70453"/>
                    </a:cubicBezTo>
                    <a:cubicBezTo>
                      <a:pt x="949978" y="85044"/>
                      <a:pt x="1155880" y="130764"/>
                      <a:pt x="1155880" y="130764"/>
                    </a:cubicBezTo>
                    <a:cubicBezTo>
                      <a:pt x="1272936" y="153462"/>
                      <a:pt x="1452574" y="192373"/>
                      <a:pt x="1550823" y="206640"/>
                    </a:cubicBezTo>
                    <a:cubicBezTo>
                      <a:pt x="1649072" y="220907"/>
                      <a:pt x="1701926" y="215720"/>
                      <a:pt x="1745376" y="216368"/>
                    </a:cubicBezTo>
                    <a:cubicBezTo>
                      <a:pt x="1788826" y="217016"/>
                      <a:pt x="1804066" y="218962"/>
                      <a:pt x="1811524" y="210531"/>
                    </a:cubicBezTo>
                    <a:cubicBezTo>
                      <a:pt x="1818982" y="202100"/>
                      <a:pt x="1802121" y="161569"/>
                      <a:pt x="1757049" y="148274"/>
                    </a:cubicBezTo>
                    <a:close/>
                  </a:path>
                </a:pathLst>
              </a:custGeom>
              <a:gradFill flip="none" rotWithShape="1">
                <a:gsLst>
                  <a:gs pos="0">
                    <a:srgbClr val="FFCCCC"/>
                  </a:gs>
                  <a:gs pos="100000">
                    <a:srgbClr val="E7E6E6">
                      <a:lumMod val="90000"/>
                    </a:srgbClr>
                  </a:gs>
                </a:gsLst>
                <a:lin ang="0" scaled="1"/>
                <a:tileRect/>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55" name="Forme libre 81">
                <a:extLst>
                  <a:ext uri="{FF2B5EF4-FFF2-40B4-BE49-F238E27FC236}">
                    <a16:creationId xmlns:a16="http://schemas.microsoft.com/office/drawing/2014/main" id="{A13C51AE-7190-1D16-7F26-A543D24D85BD}"/>
                  </a:ext>
                </a:extLst>
              </p:cNvPr>
              <p:cNvSpPr/>
              <p:nvPr/>
            </p:nvSpPr>
            <p:spPr>
              <a:xfrm>
                <a:off x="6715229" y="2908627"/>
                <a:ext cx="54376" cy="71938"/>
              </a:xfrm>
              <a:custGeom>
                <a:avLst/>
                <a:gdLst>
                  <a:gd name="connsiteX0" fmla="*/ 13190 w 148951"/>
                  <a:gd name="connsiteY0" fmla="*/ 147884 h 187763"/>
                  <a:gd name="connsiteX1" fmla="*/ 1517 w 148951"/>
                  <a:gd name="connsiteY1" fmla="*/ 38934 h 187763"/>
                  <a:gd name="connsiteX2" fmla="*/ 34591 w 148951"/>
                  <a:gd name="connsiteY2" fmla="*/ 23 h 187763"/>
                  <a:gd name="connsiteX3" fmla="*/ 92957 w 148951"/>
                  <a:gd name="connsiteY3" fmla="*/ 35043 h 187763"/>
                  <a:gd name="connsiteX4" fmla="*/ 139650 w 148951"/>
                  <a:gd name="connsiteY4" fmla="*/ 136211 h 187763"/>
                  <a:gd name="connsiteX5" fmla="*/ 143541 w 148951"/>
                  <a:gd name="connsiteY5" fmla="*/ 175121 h 187763"/>
                  <a:gd name="connsiteX6" fmla="*/ 79338 w 148951"/>
                  <a:gd name="connsiteY6" fmla="*/ 186794 h 187763"/>
                  <a:gd name="connsiteX7" fmla="*/ 13190 w 148951"/>
                  <a:gd name="connsiteY7" fmla="*/ 147884 h 18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951" h="187763">
                    <a:moveTo>
                      <a:pt x="13190" y="147884"/>
                    </a:moveTo>
                    <a:cubicBezTo>
                      <a:pt x="220" y="123241"/>
                      <a:pt x="-2050" y="63577"/>
                      <a:pt x="1517" y="38934"/>
                    </a:cubicBezTo>
                    <a:cubicBezTo>
                      <a:pt x="5084" y="14291"/>
                      <a:pt x="19351" y="671"/>
                      <a:pt x="34591" y="23"/>
                    </a:cubicBezTo>
                    <a:cubicBezTo>
                      <a:pt x="49831" y="-625"/>
                      <a:pt x="75447" y="12345"/>
                      <a:pt x="92957" y="35043"/>
                    </a:cubicBezTo>
                    <a:cubicBezTo>
                      <a:pt x="110467" y="57741"/>
                      <a:pt x="131219" y="112865"/>
                      <a:pt x="139650" y="136211"/>
                    </a:cubicBezTo>
                    <a:cubicBezTo>
                      <a:pt x="148081" y="159557"/>
                      <a:pt x="153593" y="166691"/>
                      <a:pt x="143541" y="175121"/>
                    </a:cubicBezTo>
                    <a:cubicBezTo>
                      <a:pt x="133489" y="183551"/>
                      <a:pt x="100090" y="190361"/>
                      <a:pt x="79338" y="186794"/>
                    </a:cubicBezTo>
                    <a:cubicBezTo>
                      <a:pt x="58586" y="183227"/>
                      <a:pt x="26160" y="172527"/>
                      <a:pt x="13190" y="147884"/>
                    </a:cubicBezTo>
                    <a:close/>
                  </a:path>
                </a:pathLst>
              </a:custGeom>
              <a:gradFill>
                <a:gsLst>
                  <a:gs pos="0">
                    <a:sysClr val="windowText" lastClr="000000"/>
                  </a:gs>
                  <a:gs pos="96000">
                    <a:sysClr val="window" lastClr="FFFFFF">
                      <a:lumMod val="50000"/>
                    </a:sysClr>
                  </a:gs>
                  <a:gs pos="52000">
                    <a:sysClr val="windowText" lastClr="000000">
                      <a:lumMod val="75000"/>
                      <a:lumOff val="25000"/>
                    </a:sysClr>
                  </a:gs>
                </a:gsLst>
                <a:path path="circle">
                  <a:fillToRect l="50000" t="50000" r="50000" b="50000"/>
                </a:path>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56" name="Forme libre 83">
                <a:extLst>
                  <a:ext uri="{FF2B5EF4-FFF2-40B4-BE49-F238E27FC236}">
                    <a16:creationId xmlns:a16="http://schemas.microsoft.com/office/drawing/2014/main" id="{801F311D-5F41-7855-410E-F0F58C35C468}"/>
                  </a:ext>
                </a:extLst>
              </p:cNvPr>
              <p:cNvSpPr/>
              <p:nvPr/>
            </p:nvSpPr>
            <p:spPr>
              <a:xfrm>
                <a:off x="6357327" y="3200490"/>
                <a:ext cx="125261" cy="87630"/>
              </a:xfrm>
              <a:custGeom>
                <a:avLst/>
                <a:gdLst>
                  <a:gd name="connsiteX0" fmla="*/ 37577 w 343123"/>
                  <a:gd name="connsiteY0" fmla="*/ 22359 h 228719"/>
                  <a:gd name="connsiteX1" fmla="*/ 612 w 343123"/>
                  <a:gd name="connsiteY1" fmla="*/ 82671 h 228719"/>
                  <a:gd name="connsiteX2" fmla="*/ 23959 w 343123"/>
                  <a:gd name="connsiteY2" fmla="*/ 141037 h 228719"/>
                  <a:gd name="connsiteX3" fmla="*/ 134854 w 343123"/>
                  <a:gd name="connsiteY3" fmla="*/ 207185 h 228719"/>
                  <a:gd name="connsiteX4" fmla="*/ 195165 w 343123"/>
                  <a:gd name="connsiteY4" fmla="*/ 226640 h 228719"/>
                  <a:gd name="connsiteX5" fmla="*/ 181547 w 343123"/>
                  <a:gd name="connsiteY5" fmla="*/ 201348 h 228719"/>
                  <a:gd name="connsiteX6" fmla="*/ 253531 w 343123"/>
                  <a:gd name="connsiteY6" fmla="*/ 228586 h 228719"/>
                  <a:gd name="connsiteX7" fmla="*/ 286605 w 343123"/>
                  <a:gd name="connsiteY7" fmla="*/ 211076 h 228719"/>
                  <a:gd name="connsiteX8" fmla="*/ 274932 w 343123"/>
                  <a:gd name="connsiteY8" fmla="*/ 195512 h 228719"/>
                  <a:gd name="connsiteX9" fmla="*/ 343026 w 343123"/>
                  <a:gd name="connsiteY9" fmla="*/ 191620 h 228719"/>
                  <a:gd name="connsiteX10" fmla="*/ 288551 w 343123"/>
                  <a:gd name="connsiteY10" fmla="*/ 162438 h 228719"/>
                  <a:gd name="connsiteX11" fmla="*/ 230185 w 343123"/>
                  <a:gd name="connsiteY11" fmla="*/ 144928 h 228719"/>
                  <a:gd name="connsiteX12" fmla="*/ 165982 w 343123"/>
                  <a:gd name="connsiteY12" fmla="*/ 148819 h 228719"/>
                  <a:gd name="connsiteX13" fmla="*/ 117344 w 343123"/>
                  <a:gd name="connsiteY13" fmla="*/ 117690 h 228719"/>
                  <a:gd name="connsiteX14" fmla="*/ 111507 w 343123"/>
                  <a:gd name="connsiteY14" fmla="*/ 76834 h 228719"/>
                  <a:gd name="connsiteX15" fmla="*/ 142636 w 343123"/>
                  <a:gd name="connsiteY15" fmla="*/ 45706 h 228719"/>
                  <a:gd name="connsiteX16" fmla="*/ 111507 w 343123"/>
                  <a:gd name="connsiteY16" fmla="*/ 958 h 228719"/>
                  <a:gd name="connsiteX17" fmla="*/ 37577 w 343123"/>
                  <a:gd name="connsiteY17" fmla="*/ 22359 h 22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3123" h="228719">
                    <a:moveTo>
                      <a:pt x="37577" y="22359"/>
                    </a:moveTo>
                    <a:cubicBezTo>
                      <a:pt x="19095" y="35978"/>
                      <a:pt x="2882" y="62891"/>
                      <a:pt x="612" y="82671"/>
                    </a:cubicBezTo>
                    <a:cubicBezTo>
                      <a:pt x="-1658" y="102451"/>
                      <a:pt x="1585" y="120285"/>
                      <a:pt x="23959" y="141037"/>
                    </a:cubicBezTo>
                    <a:cubicBezTo>
                      <a:pt x="46333" y="161789"/>
                      <a:pt x="106320" y="192918"/>
                      <a:pt x="134854" y="207185"/>
                    </a:cubicBezTo>
                    <a:cubicBezTo>
                      <a:pt x="163388" y="221452"/>
                      <a:pt x="187383" y="227613"/>
                      <a:pt x="195165" y="226640"/>
                    </a:cubicBezTo>
                    <a:cubicBezTo>
                      <a:pt x="202947" y="225667"/>
                      <a:pt x="171819" y="201024"/>
                      <a:pt x="181547" y="201348"/>
                    </a:cubicBezTo>
                    <a:cubicBezTo>
                      <a:pt x="191275" y="201672"/>
                      <a:pt x="236021" y="226965"/>
                      <a:pt x="253531" y="228586"/>
                    </a:cubicBezTo>
                    <a:cubicBezTo>
                      <a:pt x="271041" y="230207"/>
                      <a:pt x="283038" y="216588"/>
                      <a:pt x="286605" y="211076"/>
                    </a:cubicBezTo>
                    <a:cubicBezTo>
                      <a:pt x="290172" y="205564"/>
                      <a:pt x="265528" y="198755"/>
                      <a:pt x="274932" y="195512"/>
                    </a:cubicBezTo>
                    <a:cubicBezTo>
                      <a:pt x="284336" y="192269"/>
                      <a:pt x="340756" y="197132"/>
                      <a:pt x="343026" y="191620"/>
                    </a:cubicBezTo>
                    <a:cubicBezTo>
                      <a:pt x="345296" y="186108"/>
                      <a:pt x="307358" y="170220"/>
                      <a:pt x="288551" y="162438"/>
                    </a:cubicBezTo>
                    <a:cubicBezTo>
                      <a:pt x="269744" y="154656"/>
                      <a:pt x="250613" y="147198"/>
                      <a:pt x="230185" y="144928"/>
                    </a:cubicBezTo>
                    <a:cubicBezTo>
                      <a:pt x="209757" y="142658"/>
                      <a:pt x="184789" y="153359"/>
                      <a:pt x="165982" y="148819"/>
                    </a:cubicBezTo>
                    <a:cubicBezTo>
                      <a:pt x="147175" y="144279"/>
                      <a:pt x="126423" y="129688"/>
                      <a:pt x="117344" y="117690"/>
                    </a:cubicBezTo>
                    <a:cubicBezTo>
                      <a:pt x="108265" y="105693"/>
                      <a:pt x="107292" y="88831"/>
                      <a:pt x="111507" y="76834"/>
                    </a:cubicBezTo>
                    <a:cubicBezTo>
                      <a:pt x="115722" y="64837"/>
                      <a:pt x="142636" y="58352"/>
                      <a:pt x="142636" y="45706"/>
                    </a:cubicBezTo>
                    <a:cubicBezTo>
                      <a:pt x="142636" y="33060"/>
                      <a:pt x="127395" y="5498"/>
                      <a:pt x="111507" y="958"/>
                    </a:cubicBezTo>
                    <a:cubicBezTo>
                      <a:pt x="95619" y="-3582"/>
                      <a:pt x="56059" y="8740"/>
                      <a:pt x="37577" y="22359"/>
                    </a:cubicBezTo>
                    <a:close/>
                  </a:path>
                </a:pathLst>
              </a:custGeom>
              <a:gradFill flip="none" rotWithShape="1">
                <a:gsLst>
                  <a:gs pos="0">
                    <a:srgbClr val="FFCCCC"/>
                  </a:gs>
                  <a:gs pos="100000">
                    <a:srgbClr val="E7E6E6">
                      <a:lumMod val="90000"/>
                    </a:srgbClr>
                  </a:gs>
                </a:gsLst>
                <a:lin ang="16200000" scaled="1"/>
                <a:tileRect/>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57" name="Forme libre 86">
                <a:extLst>
                  <a:ext uri="{FF2B5EF4-FFF2-40B4-BE49-F238E27FC236}">
                    <a16:creationId xmlns:a16="http://schemas.microsoft.com/office/drawing/2014/main" id="{7FB2699D-CFE7-BAEC-430C-0C45D7D89F65}"/>
                  </a:ext>
                </a:extLst>
              </p:cNvPr>
              <p:cNvSpPr/>
              <p:nvPr/>
            </p:nvSpPr>
            <p:spPr>
              <a:xfrm>
                <a:off x="6627914" y="3173767"/>
                <a:ext cx="67007" cy="62124"/>
              </a:xfrm>
              <a:custGeom>
                <a:avLst/>
                <a:gdLst>
                  <a:gd name="connsiteX0" fmla="*/ 105708 w 183550"/>
                  <a:gd name="connsiteY0" fmla="*/ 667 h 162147"/>
                  <a:gd name="connsiteX1" fmla="*/ 86252 w 183550"/>
                  <a:gd name="connsiteY1" fmla="*/ 53197 h 162147"/>
                  <a:gd name="connsiteX2" fmla="*/ 97925 w 183550"/>
                  <a:gd name="connsiteY2" fmla="*/ 92107 h 162147"/>
                  <a:gd name="connsiteX3" fmla="*/ 138782 w 183550"/>
                  <a:gd name="connsiteY3" fmla="*/ 99889 h 162147"/>
                  <a:gd name="connsiteX4" fmla="*/ 183529 w 183550"/>
                  <a:gd name="connsiteY4" fmla="*/ 131018 h 162147"/>
                  <a:gd name="connsiteX5" fmla="*/ 144618 w 183550"/>
                  <a:gd name="connsiteY5" fmla="*/ 136855 h 162147"/>
                  <a:gd name="connsiteX6" fmla="*/ 142673 w 183550"/>
                  <a:gd name="connsiteY6" fmla="*/ 162147 h 162147"/>
                  <a:gd name="connsiteX7" fmla="*/ 95980 w 183550"/>
                  <a:gd name="connsiteY7" fmla="*/ 136855 h 162147"/>
                  <a:gd name="connsiteX8" fmla="*/ 43451 w 183550"/>
                  <a:gd name="connsiteY8" fmla="*/ 148528 h 162147"/>
                  <a:gd name="connsiteX9" fmla="*/ 2594 w 183550"/>
                  <a:gd name="connsiteY9" fmla="*/ 88216 h 162147"/>
                  <a:gd name="connsiteX10" fmla="*/ 12322 w 183550"/>
                  <a:gd name="connsiteY10" fmla="*/ 27905 h 162147"/>
                  <a:gd name="connsiteX11" fmla="*/ 105708 w 183550"/>
                  <a:gd name="connsiteY11" fmla="*/ 667 h 16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550" h="162147">
                    <a:moveTo>
                      <a:pt x="105708" y="667"/>
                    </a:moveTo>
                    <a:cubicBezTo>
                      <a:pt x="118030" y="4882"/>
                      <a:pt x="87549" y="37957"/>
                      <a:pt x="86252" y="53197"/>
                    </a:cubicBezTo>
                    <a:cubicBezTo>
                      <a:pt x="84955" y="68437"/>
                      <a:pt x="89170" y="84325"/>
                      <a:pt x="97925" y="92107"/>
                    </a:cubicBezTo>
                    <a:cubicBezTo>
                      <a:pt x="106680" y="99889"/>
                      <a:pt x="124515" y="93404"/>
                      <a:pt x="138782" y="99889"/>
                    </a:cubicBezTo>
                    <a:cubicBezTo>
                      <a:pt x="153049" y="106374"/>
                      <a:pt x="182556" y="124857"/>
                      <a:pt x="183529" y="131018"/>
                    </a:cubicBezTo>
                    <a:cubicBezTo>
                      <a:pt x="184502" y="137179"/>
                      <a:pt x="151427" y="131667"/>
                      <a:pt x="144618" y="136855"/>
                    </a:cubicBezTo>
                    <a:cubicBezTo>
                      <a:pt x="137809" y="142043"/>
                      <a:pt x="150779" y="162147"/>
                      <a:pt x="142673" y="162147"/>
                    </a:cubicBezTo>
                    <a:cubicBezTo>
                      <a:pt x="134567" y="162147"/>
                      <a:pt x="112517" y="139125"/>
                      <a:pt x="95980" y="136855"/>
                    </a:cubicBezTo>
                    <a:cubicBezTo>
                      <a:pt x="79443" y="134585"/>
                      <a:pt x="59015" y="156634"/>
                      <a:pt x="43451" y="148528"/>
                    </a:cubicBezTo>
                    <a:cubicBezTo>
                      <a:pt x="27887" y="140422"/>
                      <a:pt x="7782" y="108320"/>
                      <a:pt x="2594" y="88216"/>
                    </a:cubicBezTo>
                    <a:cubicBezTo>
                      <a:pt x="-2594" y="68112"/>
                      <a:pt x="-324" y="42821"/>
                      <a:pt x="12322" y="27905"/>
                    </a:cubicBezTo>
                    <a:cubicBezTo>
                      <a:pt x="24968" y="12989"/>
                      <a:pt x="93386" y="-3548"/>
                      <a:pt x="105708" y="667"/>
                    </a:cubicBezTo>
                    <a:close/>
                  </a:path>
                </a:pathLst>
              </a:custGeom>
              <a:gradFill flip="none" rotWithShape="1">
                <a:gsLst>
                  <a:gs pos="0">
                    <a:srgbClr val="FFCCCC"/>
                  </a:gs>
                  <a:gs pos="97213">
                    <a:srgbClr val="E7E6E6">
                      <a:lumMod val="50000"/>
                    </a:srgbClr>
                  </a:gs>
                  <a:gs pos="66000">
                    <a:srgbClr val="E7E6E6">
                      <a:lumMod val="90000"/>
                    </a:srgbClr>
                  </a:gs>
                </a:gsLst>
                <a:lin ang="16200000" scaled="1"/>
                <a:tileRect/>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58" name="Forme libre 84">
                <a:extLst>
                  <a:ext uri="{FF2B5EF4-FFF2-40B4-BE49-F238E27FC236}">
                    <a16:creationId xmlns:a16="http://schemas.microsoft.com/office/drawing/2014/main" id="{1AE9918B-C90E-0E9C-A95D-B68C0A3A6CBA}"/>
                  </a:ext>
                </a:extLst>
              </p:cNvPr>
              <p:cNvSpPr/>
              <p:nvPr/>
            </p:nvSpPr>
            <p:spPr>
              <a:xfrm>
                <a:off x="6610258" y="3194103"/>
                <a:ext cx="73324" cy="67162"/>
              </a:xfrm>
              <a:custGeom>
                <a:avLst/>
                <a:gdLst>
                  <a:gd name="connsiteX0" fmla="*/ 381 w 200853"/>
                  <a:gd name="connsiteY0" fmla="*/ 37084 h 175296"/>
                  <a:gd name="connsiteX1" fmla="*/ 41237 w 200853"/>
                  <a:gd name="connsiteY1" fmla="*/ 120742 h 175296"/>
                  <a:gd name="connsiteX2" fmla="*/ 49020 w 200853"/>
                  <a:gd name="connsiteY2" fmla="*/ 165489 h 175296"/>
                  <a:gd name="connsiteX3" fmla="*/ 80148 w 200853"/>
                  <a:gd name="connsiteY3" fmla="*/ 157707 h 175296"/>
                  <a:gd name="connsiteX4" fmla="*/ 105440 w 200853"/>
                  <a:gd name="connsiteY4" fmla="*/ 155762 h 175296"/>
                  <a:gd name="connsiteX5" fmla="*/ 163806 w 200853"/>
                  <a:gd name="connsiteY5" fmla="*/ 175217 h 175296"/>
                  <a:gd name="connsiteX6" fmla="*/ 200771 w 200853"/>
                  <a:gd name="connsiteY6" fmla="*/ 161598 h 175296"/>
                  <a:gd name="connsiteX7" fmla="*/ 154078 w 200853"/>
                  <a:gd name="connsiteY7" fmla="*/ 136306 h 175296"/>
                  <a:gd name="connsiteX8" fmla="*/ 91821 w 200853"/>
                  <a:gd name="connsiteY8" fmla="*/ 97396 h 175296"/>
                  <a:gd name="connsiteX9" fmla="*/ 68475 w 200853"/>
                  <a:gd name="connsiteY9" fmla="*/ 2065 h 175296"/>
                  <a:gd name="connsiteX10" fmla="*/ 381 w 200853"/>
                  <a:gd name="connsiteY10" fmla="*/ 37084 h 17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853" h="175296">
                    <a:moveTo>
                      <a:pt x="381" y="37084"/>
                    </a:moveTo>
                    <a:cubicBezTo>
                      <a:pt x="-4159" y="56863"/>
                      <a:pt x="33131" y="99341"/>
                      <a:pt x="41237" y="120742"/>
                    </a:cubicBezTo>
                    <a:cubicBezTo>
                      <a:pt x="49343" y="142143"/>
                      <a:pt x="42535" y="159328"/>
                      <a:pt x="49020" y="165489"/>
                    </a:cubicBezTo>
                    <a:cubicBezTo>
                      <a:pt x="55505" y="171650"/>
                      <a:pt x="70745" y="159328"/>
                      <a:pt x="80148" y="157707"/>
                    </a:cubicBezTo>
                    <a:cubicBezTo>
                      <a:pt x="89551" y="156086"/>
                      <a:pt x="91497" y="152844"/>
                      <a:pt x="105440" y="155762"/>
                    </a:cubicBezTo>
                    <a:cubicBezTo>
                      <a:pt x="119383" y="158680"/>
                      <a:pt x="147918" y="174244"/>
                      <a:pt x="163806" y="175217"/>
                    </a:cubicBezTo>
                    <a:cubicBezTo>
                      <a:pt x="179694" y="176190"/>
                      <a:pt x="202392" y="168083"/>
                      <a:pt x="200771" y="161598"/>
                    </a:cubicBezTo>
                    <a:cubicBezTo>
                      <a:pt x="199150" y="155113"/>
                      <a:pt x="172236" y="147006"/>
                      <a:pt x="154078" y="136306"/>
                    </a:cubicBezTo>
                    <a:cubicBezTo>
                      <a:pt x="135920" y="125606"/>
                      <a:pt x="106088" y="119769"/>
                      <a:pt x="91821" y="97396"/>
                    </a:cubicBezTo>
                    <a:cubicBezTo>
                      <a:pt x="77554" y="75023"/>
                      <a:pt x="84364" y="11469"/>
                      <a:pt x="68475" y="2065"/>
                    </a:cubicBezTo>
                    <a:cubicBezTo>
                      <a:pt x="52586" y="-7339"/>
                      <a:pt x="4921" y="17305"/>
                      <a:pt x="381" y="37084"/>
                    </a:cubicBezTo>
                    <a:close/>
                  </a:path>
                </a:pathLst>
              </a:custGeom>
              <a:gradFill flip="none" rotWithShape="1">
                <a:gsLst>
                  <a:gs pos="0">
                    <a:srgbClr val="FFCCCC"/>
                  </a:gs>
                  <a:gs pos="100000">
                    <a:srgbClr val="E7E6E6">
                      <a:lumMod val="90000"/>
                    </a:srgbClr>
                  </a:gs>
                </a:gsLst>
                <a:lin ang="16200000" scaled="1"/>
                <a:tileRect/>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59" name="Forme libre 77">
                <a:extLst>
                  <a:ext uri="{FF2B5EF4-FFF2-40B4-BE49-F238E27FC236}">
                    <a16:creationId xmlns:a16="http://schemas.microsoft.com/office/drawing/2014/main" id="{CB50C454-A9CC-3742-AB35-DD42B49E08EE}"/>
                  </a:ext>
                </a:extLst>
              </p:cNvPr>
              <p:cNvSpPr/>
              <p:nvPr/>
            </p:nvSpPr>
            <p:spPr>
              <a:xfrm>
                <a:off x="6278307" y="2960794"/>
                <a:ext cx="618835" cy="265410"/>
              </a:xfrm>
              <a:custGeom>
                <a:avLst/>
                <a:gdLst>
                  <a:gd name="connsiteX0" fmla="*/ 1693725 w 1695145"/>
                  <a:gd name="connsiteY0" fmla="*/ 171323 h 692733"/>
                  <a:gd name="connsiteX1" fmla="*/ 1621740 w 1695145"/>
                  <a:gd name="connsiteY1" fmla="*/ 130467 h 692733"/>
                  <a:gd name="connsiteX2" fmla="*/ 1555592 w 1695145"/>
                  <a:gd name="connsiteY2" fmla="*/ 83774 h 692733"/>
                  <a:gd name="connsiteX3" fmla="*/ 1468043 w 1695145"/>
                  <a:gd name="connsiteY3" fmla="*/ 33191 h 692733"/>
                  <a:gd name="connsiteX4" fmla="*/ 1316292 w 1695145"/>
                  <a:gd name="connsiteY4" fmla="*/ 9844 h 692733"/>
                  <a:gd name="connsiteX5" fmla="*/ 1222906 w 1695145"/>
                  <a:gd name="connsiteY5" fmla="*/ 11790 h 692733"/>
                  <a:gd name="connsiteX6" fmla="*/ 1154812 w 1695145"/>
                  <a:gd name="connsiteY6" fmla="*/ 39027 h 692733"/>
                  <a:gd name="connsiteX7" fmla="*/ 1073100 w 1695145"/>
                  <a:gd name="connsiteY7" fmla="*/ 5953 h 692733"/>
                  <a:gd name="connsiteX8" fmla="*/ 1010843 w 1695145"/>
                  <a:gd name="connsiteY8" fmla="*/ 13735 h 692733"/>
                  <a:gd name="connsiteX9" fmla="*/ 964150 w 1695145"/>
                  <a:gd name="connsiteY9" fmla="*/ 56537 h 692733"/>
                  <a:gd name="connsiteX10" fmla="*/ 954423 w 1695145"/>
                  <a:gd name="connsiteY10" fmla="*/ 56537 h 692733"/>
                  <a:gd name="connsiteX11" fmla="*/ 872710 w 1695145"/>
                  <a:gd name="connsiteY11" fmla="*/ 23463 h 692733"/>
                  <a:gd name="connsiteX12" fmla="*/ 707340 w 1695145"/>
                  <a:gd name="connsiteY12" fmla="*/ 117 h 692733"/>
                  <a:gd name="connsiteX13" fmla="*/ 530297 w 1695145"/>
                  <a:gd name="connsiteY13" fmla="*/ 33191 h 692733"/>
                  <a:gd name="connsiteX14" fmla="*/ 366872 w 1695145"/>
                  <a:gd name="connsiteY14" fmla="*/ 114903 h 692733"/>
                  <a:gd name="connsiteX15" fmla="*/ 224848 w 1695145"/>
                  <a:gd name="connsiteY15" fmla="*/ 247199 h 692733"/>
                  <a:gd name="connsiteX16" fmla="*/ 113953 w 1695145"/>
                  <a:gd name="connsiteY16" fmla="*/ 433970 h 692733"/>
                  <a:gd name="connsiteX17" fmla="*/ 28349 w 1695145"/>
                  <a:gd name="connsiteY17" fmla="*/ 484554 h 692733"/>
                  <a:gd name="connsiteX18" fmla="*/ 1112 w 1695145"/>
                  <a:gd name="connsiteY18" fmla="*/ 504009 h 692733"/>
                  <a:gd name="connsiteX19" fmla="*/ 59478 w 1695145"/>
                  <a:gd name="connsiteY19" fmla="*/ 577940 h 692733"/>
                  <a:gd name="connsiteX20" fmla="*/ 263759 w 1695145"/>
                  <a:gd name="connsiteY20" fmla="*/ 644088 h 692733"/>
                  <a:gd name="connsiteX21" fmla="*/ 366872 w 1695145"/>
                  <a:gd name="connsiteY21" fmla="*/ 692726 h 692733"/>
                  <a:gd name="connsiteX22" fmla="*/ 448584 w 1695145"/>
                  <a:gd name="connsiteY22" fmla="*/ 647979 h 692733"/>
                  <a:gd name="connsiteX23" fmla="*/ 617846 w 1695145"/>
                  <a:gd name="connsiteY23" fmla="*/ 663543 h 692733"/>
                  <a:gd name="connsiteX24" fmla="*/ 839636 w 1695145"/>
                  <a:gd name="connsiteY24" fmla="*/ 603231 h 692733"/>
                  <a:gd name="connsiteX25" fmla="*/ 917458 w 1695145"/>
                  <a:gd name="connsiteY25" fmla="*/ 657706 h 692733"/>
                  <a:gd name="connsiteX26" fmla="*/ 977769 w 1695145"/>
                  <a:gd name="connsiteY26" fmla="*/ 640197 h 692733"/>
                  <a:gd name="connsiteX27" fmla="*/ 1003061 w 1695145"/>
                  <a:gd name="connsiteY27" fmla="*/ 603231 h 692733"/>
                  <a:gd name="connsiteX28" fmla="*/ 1176213 w 1695145"/>
                  <a:gd name="connsiteY28" fmla="*/ 502064 h 692733"/>
                  <a:gd name="connsiteX29" fmla="*/ 1292945 w 1695145"/>
                  <a:gd name="connsiteY29" fmla="*/ 410624 h 692733"/>
                  <a:gd name="connsiteX30" fmla="*/ 1403840 w 1695145"/>
                  <a:gd name="connsiteY30" fmla="*/ 360040 h 692733"/>
                  <a:gd name="connsiteX31" fmla="*/ 1489444 w 1695145"/>
                  <a:gd name="connsiteY31" fmla="*/ 325020 h 692733"/>
                  <a:gd name="connsiteX32" fmla="*/ 1551701 w 1695145"/>
                  <a:gd name="connsiteY32" fmla="*/ 325020 h 692733"/>
                  <a:gd name="connsiteX33" fmla="*/ 1660651 w 1695145"/>
                  <a:gd name="connsiteY33" fmla="*/ 254981 h 692733"/>
                  <a:gd name="connsiteX34" fmla="*/ 1693725 w 1695145"/>
                  <a:gd name="connsiteY34" fmla="*/ 171323 h 69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95145" h="692733">
                    <a:moveTo>
                      <a:pt x="1693725" y="171323"/>
                    </a:moveTo>
                    <a:cubicBezTo>
                      <a:pt x="1687240" y="150571"/>
                      <a:pt x="1644762" y="145058"/>
                      <a:pt x="1621740" y="130467"/>
                    </a:cubicBezTo>
                    <a:cubicBezTo>
                      <a:pt x="1598718" y="115875"/>
                      <a:pt x="1581208" y="99987"/>
                      <a:pt x="1555592" y="83774"/>
                    </a:cubicBezTo>
                    <a:cubicBezTo>
                      <a:pt x="1529976" y="67561"/>
                      <a:pt x="1507926" y="45513"/>
                      <a:pt x="1468043" y="33191"/>
                    </a:cubicBezTo>
                    <a:cubicBezTo>
                      <a:pt x="1428160" y="20869"/>
                      <a:pt x="1357148" y="13411"/>
                      <a:pt x="1316292" y="9844"/>
                    </a:cubicBezTo>
                    <a:cubicBezTo>
                      <a:pt x="1275436" y="6277"/>
                      <a:pt x="1249819" y="6926"/>
                      <a:pt x="1222906" y="11790"/>
                    </a:cubicBezTo>
                    <a:cubicBezTo>
                      <a:pt x="1195993" y="16654"/>
                      <a:pt x="1179780" y="40000"/>
                      <a:pt x="1154812" y="39027"/>
                    </a:cubicBezTo>
                    <a:cubicBezTo>
                      <a:pt x="1129844" y="38054"/>
                      <a:pt x="1097095" y="10168"/>
                      <a:pt x="1073100" y="5953"/>
                    </a:cubicBezTo>
                    <a:cubicBezTo>
                      <a:pt x="1049105" y="1738"/>
                      <a:pt x="1029001" y="5304"/>
                      <a:pt x="1010843" y="13735"/>
                    </a:cubicBezTo>
                    <a:cubicBezTo>
                      <a:pt x="992685" y="22166"/>
                      <a:pt x="973553" y="49403"/>
                      <a:pt x="964150" y="56537"/>
                    </a:cubicBezTo>
                    <a:cubicBezTo>
                      <a:pt x="954747" y="63671"/>
                      <a:pt x="969663" y="62049"/>
                      <a:pt x="954423" y="56537"/>
                    </a:cubicBezTo>
                    <a:cubicBezTo>
                      <a:pt x="939183" y="51025"/>
                      <a:pt x="913890" y="32866"/>
                      <a:pt x="872710" y="23463"/>
                    </a:cubicBezTo>
                    <a:cubicBezTo>
                      <a:pt x="831530" y="14060"/>
                      <a:pt x="764409" y="-1504"/>
                      <a:pt x="707340" y="117"/>
                    </a:cubicBezTo>
                    <a:cubicBezTo>
                      <a:pt x="650271" y="1738"/>
                      <a:pt x="587042" y="14060"/>
                      <a:pt x="530297" y="33191"/>
                    </a:cubicBezTo>
                    <a:cubicBezTo>
                      <a:pt x="473552" y="52322"/>
                      <a:pt x="417780" y="79235"/>
                      <a:pt x="366872" y="114903"/>
                    </a:cubicBezTo>
                    <a:cubicBezTo>
                      <a:pt x="315964" y="150571"/>
                      <a:pt x="267001" y="194021"/>
                      <a:pt x="224848" y="247199"/>
                    </a:cubicBezTo>
                    <a:cubicBezTo>
                      <a:pt x="182695" y="300377"/>
                      <a:pt x="146703" y="394411"/>
                      <a:pt x="113953" y="433970"/>
                    </a:cubicBezTo>
                    <a:cubicBezTo>
                      <a:pt x="81203" y="473529"/>
                      <a:pt x="47156" y="472881"/>
                      <a:pt x="28349" y="484554"/>
                    </a:cubicBezTo>
                    <a:cubicBezTo>
                      <a:pt x="9542" y="496227"/>
                      <a:pt x="-4076" y="488445"/>
                      <a:pt x="1112" y="504009"/>
                    </a:cubicBezTo>
                    <a:cubicBezTo>
                      <a:pt x="6300" y="519573"/>
                      <a:pt x="15704" y="554594"/>
                      <a:pt x="59478" y="577940"/>
                    </a:cubicBezTo>
                    <a:cubicBezTo>
                      <a:pt x="103252" y="601286"/>
                      <a:pt x="212527" y="624957"/>
                      <a:pt x="263759" y="644088"/>
                    </a:cubicBezTo>
                    <a:cubicBezTo>
                      <a:pt x="314991" y="663219"/>
                      <a:pt x="336068" y="692078"/>
                      <a:pt x="366872" y="692726"/>
                    </a:cubicBezTo>
                    <a:cubicBezTo>
                      <a:pt x="397676" y="693374"/>
                      <a:pt x="406755" y="652843"/>
                      <a:pt x="448584" y="647979"/>
                    </a:cubicBezTo>
                    <a:cubicBezTo>
                      <a:pt x="490413" y="643115"/>
                      <a:pt x="552671" y="671001"/>
                      <a:pt x="617846" y="663543"/>
                    </a:cubicBezTo>
                    <a:cubicBezTo>
                      <a:pt x="683021" y="656085"/>
                      <a:pt x="789701" y="604204"/>
                      <a:pt x="839636" y="603231"/>
                    </a:cubicBezTo>
                    <a:cubicBezTo>
                      <a:pt x="889571" y="602258"/>
                      <a:pt x="894436" y="651545"/>
                      <a:pt x="917458" y="657706"/>
                    </a:cubicBezTo>
                    <a:cubicBezTo>
                      <a:pt x="940480" y="663867"/>
                      <a:pt x="963502" y="649276"/>
                      <a:pt x="977769" y="640197"/>
                    </a:cubicBezTo>
                    <a:cubicBezTo>
                      <a:pt x="992036" y="631118"/>
                      <a:pt x="969987" y="626253"/>
                      <a:pt x="1003061" y="603231"/>
                    </a:cubicBezTo>
                    <a:cubicBezTo>
                      <a:pt x="1036135" y="580209"/>
                      <a:pt x="1127899" y="534165"/>
                      <a:pt x="1176213" y="502064"/>
                    </a:cubicBezTo>
                    <a:cubicBezTo>
                      <a:pt x="1224527" y="469963"/>
                      <a:pt x="1255007" y="434295"/>
                      <a:pt x="1292945" y="410624"/>
                    </a:cubicBezTo>
                    <a:cubicBezTo>
                      <a:pt x="1330883" y="386953"/>
                      <a:pt x="1371090" y="374307"/>
                      <a:pt x="1403840" y="360040"/>
                    </a:cubicBezTo>
                    <a:cubicBezTo>
                      <a:pt x="1436590" y="345773"/>
                      <a:pt x="1464801" y="330857"/>
                      <a:pt x="1489444" y="325020"/>
                    </a:cubicBezTo>
                    <a:cubicBezTo>
                      <a:pt x="1514087" y="319183"/>
                      <a:pt x="1523166" y="336693"/>
                      <a:pt x="1551701" y="325020"/>
                    </a:cubicBezTo>
                    <a:cubicBezTo>
                      <a:pt x="1580235" y="313347"/>
                      <a:pt x="1637629" y="277679"/>
                      <a:pt x="1660651" y="254981"/>
                    </a:cubicBezTo>
                    <a:cubicBezTo>
                      <a:pt x="1683673" y="232283"/>
                      <a:pt x="1700210" y="192075"/>
                      <a:pt x="1693725" y="171323"/>
                    </a:cubicBezTo>
                    <a:close/>
                  </a:path>
                </a:pathLst>
              </a:custGeom>
              <a:solidFill>
                <a:sysClr val="windowText" lastClr="000000"/>
              </a:soli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60" name="Forme libre 79">
                <a:extLst>
                  <a:ext uri="{FF2B5EF4-FFF2-40B4-BE49-F238E27FC236}">
                    <a16:creationId xmlns:a16="http://schemas.microsoft.com/office/drawing/2014/main" id="{1CAD7B33-FAA0-17EA-D898-48B30680B06B}"/>
                  </a:ext>
                </a:extLst>
              </p:cNvPr>
              <p:cNvSpPr/>
              <p:nvPr/>
            </p:nvSpPr>
            <p:spPr>
              <a:xfrm>
                <a:off x="6627046" y="2968492"/>
                <a:ext cx="94647" cy="78018"/>
              </a:xfrm>
              <a:custGeom>
                <a:avLst/>
                <a:gdLst>
                  <a:gd name="connsiteX0" fmla="*/ 259251 w 259262"/>
                  <a:gd name="connsiteY0" fmla="*/ 125682 h 203632"/>
                  <a:gd name="connsiteX1" fmla="*/ 218395 w 259262"/>
                  <a:gd name="connsiteY1" fmla="*/ 80935 h 203632"/>
                  <a:gd name="connsiteX2" fmla="*/ 193103 w 259262"/>
                  <a:gd name="connsiteY2" fmla="*/ 34242 h 203632"/>
                  <a:gd name="connsiteX3" fmla="*/ 109445 w 259262"/>
                  <a:gd name="connsiteY3" fmla="*/ 1168 h 203632"/>
                  <a:gd name="connsiteX4" fmla="*/ 39406 w 259262"/>
                  <a:gd name="connsiteY4" fmla="*/ 10896 h 203632"/>
                  <a:gd name="connsiteX5" fmla="*/ 4386 w 259262"/>
                  <a:gd name="connsiteY5" fmla="*/ 43970 h 203632"/>
                  <a:gd name="connsiteX6" fmla="*/ 8277 w 259262"/>
                  <a:gd name="connsiteY6" fmla="*/ 98445 h 203632"/>
                  <a:gd name="connsiteX7" fmla="*/ 74425 w 259262"/>
                  <a:gd name="connsiteY7" fmla="*/ 170429 h 203632"/>
                  <a:gd name="connsiteX8" fmla="*/ 163920 w 259262"/>
                  <a:gd name="connsiteY8" fmla="*/ 199612 h 203632"/>
                  <a:gd name="connsiteX9" fmla="*/ 196994 w 259262"/>
                  <a:gd name="connsiteY9" fmla="*/ 199612 h 203632"/>
                  <a:gd name="connsiteX10" fmla="*/ 222286 w 259262"/>
                  <a:gd name="connsiteY10" fmla="*/ 164593 h 203632"/>
                  <a:gd name="connsiteX11" fmla="*/ 259251 w 259262"/>
                  <a:gd name="connsiteY11" fmla="*/ 125682 h 20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262" h="203632">
                    <a:moveTo>
                      <a:pt x="259251" y="125682"/>
                    </a:moveTo>
                    <a:cubicBezTo>
                      <a:pt x="258602" y="111739"/>
                      <a:pt x="229420" y="96175"/>
                      <a:pt x="218395" y="80935"/>
                    </a:cubicBezTo>
                    <a:cubicBezTo>
                      <a:pt x="207370" y="65695"/>
                      <a:pt x="211261" y="47536"/>
                      <a:pt x="193103" y="34242"/>
                    </a:cubicBezTo>
                    <a:cubicBezTo>
                      <a:pt x="174945" y="20947"/>
                      <a:pt x="135061" y="5059"/>
                      <a:pt x="109445" y="1168"/>
                    </a:cubicBezTo>
                    <a:cubicBezTo>
                      <a:pt x="83829" y="-2723"/>
                      <a:pt x="56916" y="3762"/>
                      <a:pt x="39406" y="10896"/>
                    </a:cubicBezTo>
                    <a:cubicBezTo>
                      <a:pt x="21896" y="18030"/>
                      <a:pt x="9574" y="29379"/>
                      <a:pt x="4386" y="43970"/>
                    </a:cubicBezTo>
                    <a:cubicBezTo>
                      <a:pt x="-802" y="58561"/>
                      <a:pt x="-3396" y="77368"/>
                      <a:pt x="8277" y="98445"/>
                    </a:cubicBezTo>
                    <a:cubicBezTo>
                      <a:pt x="19950" y="119521"/>
                      <a:pt x="48485" y="153568"/>
                      <a:pt x="74425" y="170429"/>
                    </a:cubicBezTo>
                    <a:cubicBezTo>
                      <a:pt x="100365" y="187290"/>
                      <a:pt x="143492" y="194748"/>
                      <a:pt x="163920" y="199612"/>
                    </a:cubicBezTo>
                    <a:cubicBezTo>
                      <a:pt x="184348" y="204476"/>
                      <a:pt x="187266" y="205448"/>
                      <a:pt x="196994" y="199612"/>
                    </a:cubicBezTo>
                    <a:cubicBezTo>
                      <a:pt x="206722" y="193776"/>
                      <a:pt x="212234" y="174969"/>
                      <a:pt x="222286" y="164593"/>
                    </a:cubicBezTo>
                    <a:cubicBezTo>
                      <a:pt x="232338" y="154217"/>
                      <a:pt x="259900" y="139625"/>
                      <a:pt x="259251" y="125682"/>
                    </a:cubicBezTo>
                    <a:close/>
                  </a:path>
                </a:pathLst>
              </a:custGeom>
              <a:gradFill flip="none" rotWithShape="1">
                <a:gsLst>
                  <a:gs pos="0">
                    <a:srgbClr val="FFCCCC"/>
                  </a:gs>
                  <a:gs pos="95470">
                    <a:srgbClr val="E7E6E6">
                      <a:lumMod val="25000"/>
                    </a:srgbClr>
                  </a:gs>
                  <a:gs pos="55000">
                    <a:sysClr val="window" lastClr="FFFFFF">
                      <a:lumMod val="50000"/>
                    </a:sysClr>
                  </a:gs>
                </a:gsLst>
                <a:path path="circle">
                  <a:fillToRect l="100000" t="100000"/>
                </a:path>
                <a:tileRect r="-100000" b="-100000"/>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61" name="Ellipse 60">
                <a:extLst>
                  <a:ext uri="{FF2B5EF4-FFF2-40B4-BE49-F238E27FC236}">
                    <a16:creationId xmlns:a16="http://schemas.microsoft.com/office/drawing/2014/main" id="{0D2785E2-414C-8B2A-3B41-38D610BE7942}"/>
                  </a:ext>
                </a:extLst>
              </p:cNvPr>
              <p:cNvSpPr/>
              <p:nvPr/>
            </p:nvSpPr>
            <p:spPr>
              <a:xfrm>
                <a:off x="6770912" y="3005563"/>
                <a:ext cx="24859" cy="23108"/>
              </a:xfrm>
              <a:prstGeom prst="ellipse">
                <a:avLst/>
              </a:prstGeom>
              <a:gradFill flip="none" rotWithShape="1">
                <a:gsLst>
                  <a:gs pos="0">
                    <a:srgbClr val="E7E6E6">
                      <a:lumMod val="75000"/>
                    </a:srgbClr>
                  </a:gs>
                  <a:gs pos="64000">
                    <a:srgbClr val="E7E6E6">
                      <a:lumMod val="50000"/>
                    </a:srgbClr>
                  </a:gs>
                  <a:gs pos="100000">
                    <a:sysClr val="windowText" lastClr="000000">
                      <a:lumMod val="75000"/>
                      <a:lumOff val="25000"/>
                    </a:sysClr>
                  </a:gs>
                </a:gsLst>
                <a:path path="circle">
                  <a:fillToRect l="50000" t="50000" r="50000" b="50000"/>
                </a:path>
                <a:tileRect/>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62" name="Forme libre 89">
                <a:extLst>
                  <a:ext uri="{FF2B5EF4-FFF2-40B4-BE49-F238E27FC236}">
                    <a16:creationId xmlns:a16="http://schemas.microsoft.com/office/drawing/2014/main" id="{15517640-D245-1956-9F2E-FBA188C55495}"/>
                  </a:ext>
                </a:extLst>
              </p:cNvPr>
              <p:cNvSpPr/>
              <p:nvPr/>
            </p:nvSpPr>
            <p:spPr>
              <a:xfrm>
                <a:off x="6868792" y="3022572"/>
                <a:ext cx="28725" cy="30722"/>
              </a:xfrm>
              <a:custGeom>
                <a:avLst/>
                <a:gdLst>
                  <a:gd name="connsiteX0" fmla="*/ 361 w 78684"/>
                  <a:gd name="connsiteY0" fmla="*/ 17861 h 80187"/>
                  <a:gd name="connsiteX1" fmla="*/ 33435 w 78684"/>
                  <a:gd name="connsiteY1" fmla="*/ 80118 h 80187"/>
                  <a:gd name="connsiteX2" fmla="*/ 78182 w 78684"/>
                  <a:gd name="connsiteY2" fmla="*/ 29534 h 80187"/>
                  <a:gd name="connsiteX3" fmla="*/ 54836 w 78684"/>
                  <a:gd name="connsiteY3" fmla="*/ 351 h 80187"/>
                  <a:gd name="connsiteX4" fmla="*/ 361 w 78684"/>
                  <a:gd name="connsiteY4" fmla="*/ 17861 h 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84" h="80187">
                    <a:moveTo>
                      <a:pt x="361" y="17861"/>
                    </a:moveTo>
                    <a:cubicBezTo>
                      <a:pt x="-3206" y="31155"/>
                      <a:pt x="20465" y="78173"/>
                      <a:pt x="33435" y="80118"/>
                    </a:cubicBezTo>
                    <a:cubicBezTo>
                      <a:pt x="46405" y="82063"/>
                      <a:pt x="74615" y="42828"/>
                      <a:pt x="78182" y="29534"/>
                    </a:cubicBezTo>
                    <a:cubicBezTo>
                      <a:pt x="81749" y="16240"/>
                      <a:pt x="65536" y="2296"/>
                      <a:pt x="54836" y="351"/>
                    </a:cubicBezTo>
                    <a:cubicBezTo>
                      <a:pt x="44136" y="-1594"/>
                      <a:pt x="3928" y="4567"/>
                      <a:pt x="361" y="17861"/>
                    </a:cubicBezTo>
                    <a:close/>
                  </a:path>
                </a:pathLst>
              </a:custGeom>
              <a:solidFill>
                <a:srgbClr val="FFCCCC"/>
              </a:soli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grpSp>
        <p:sp>
          <p:nvSpPr>
            <p:cNvPr id="32" name="Rectangle 31">
              <a:extLst>
                <a:ext uri="{FF2B5EF4-FFF2-40B4-BE49-F238E27FC236}">
                  <a16:creationId xmlns:a16="http://schemas.microsoft.com/office/drawing/2014/main" id="{4A73A91B-8C81-CB91-2905-4F967885A4C3}"/>
                </a:ext>
              </a:extLst>
            </p:cNvPr>
            <p:cNvSpPr/>
            <p:nvPr/>
          </p:nvSpPr>
          <p:spPr>
            <a:xfrm>
              <a:off x="8780598" y="818415"/>
              <a:ext cx="597696" cy="388205"/>
            </a:xfrm>
            <a:prstGeom prst="rect">
              <a:avLst/>
            </a:prstGeom>
            <a:gradFill flip="none" rotWithShape="1">
              <a:gsLst>
                <a:gs pos="0">
                  <a:srgbClr val="4472C4">
                    <a:lumMod val="5000"/>
                    <a:lumOff val="95000"/>
                  </a:srgbClr>
                </a:gs>
                <a:gs pos="64000">
                  <a:srgbClr val="E7E6E6">
                    <a:lumMod val="75000"/>
                  </a:srgbClr>
                </a:gs>
                <a:gs pos="100000">
                  <a:srgbClr val="E7E6E6">
                    <a:lumMod val="50000"/>
                  </a:srgbClr>
                </a:gs>
              </a:gsLst>
              <a:lin ang="8100000" scaled="1"/>
              <a:tileRect/>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33" name="Trapèze 32">
              <a:extLst>
                <a:ext uri="{FF2B5EF4-FFF2-40B4-BE49-F238E27FC236}">
                  <a16:creationId xmlns:a16="http://schemas.microsoft.com/office/drawing/2014/main" id="{8787E15A-9889-98BB-0731-DE08D8BBEB8B}"/>
                </a:ext>
              </a:extLst>
            </p:cNvPr>
            <p:cNvSpPr/>
            <p:nvPr/>
          </p:nvSpPr>
          <p:spPr>
            <a:xfrm>
              <a:off x="8625068" y="1207389"/>
              <a:ext cx="906395" cy="359914"/>
            </a:xfrm>
            <a:prstGeom prst="trapezoid">
              <a:avLst>
                <a:gd name="adj" fmla="val 42992"/>
              </a:avLst>
            </a:prstGeom>
            <a:gradFill flip="none" rotWithShape="1">
              <a:gsLst>
                <a:gs pos="0">
                  <a:srgbClr val="4472C4">
                    <a:lumMod val="5000"/>
                    <a:lumOff val="95000"/>
                  </a:srgbClr>
                </a:gs>
                <a:gs pos="54000">
                  <a:srgbClr val="E7E6E6">
                    <a:lumMod val="75000"/>
                  </a:srgbClr>
                </a:gs>
                <a:gs pos="100000">
                  <a:srgbClr val="E7E6E6">
                    <a:lumMod val="50000"/>
                  </a:srgbClr>
                </a:gs>
              </a:gsLst>
              <a:lin ang="135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99">
                <a:defRPr/>
              </a:pPr>
              <a:endParaRPr lang="fr-FR" kern="0">
                <a:solidFill>
                  <a:prstClr val="white"/>
                </a:solidFill>
                <a:cs typeface="Arial" panose="020B0604020202020204" pitchFamily="34" charset="0"/>
              </a:endParaRPr>
            </a:p>
          </p:txBody>
        </p:sp>
        <p:sp>
          <p:nvSpPr>
            <p:cNvPr id="34" name="Parallélogramme 33">
              <a:extLst>
                <a:ext uri="{FF2B5EF4-FFF2-40B4-BE49-F238E27FC236}">
                  <a16:creationId xmlns:a16="http://schemas.microsoft.com/office/drawing/2014/main" id="{CAE83191-F639-AF70-EB71-FB7BB9EC5FEE}"/>
                </a:ext>
              </a:extLst>
            </p:cNvPr>
            <p:cNvSpPr/>
            <p:nvPr/>
          </p:nvSpPr>
          <p:spPr>
            <a:xfrm rot="16200000">
              <a:off x="9067511" y="1117466"/>
              <a:ext cx="767675" cy="156200"/>
            </a:xfrm>
            <a:prstGeom prst="parallelogram">
              <a:avLst>
                <a:gd name="adj" fmla="val 243442"/>
              </a:avLst>
            </a:prstGeom>
            <a:gradFill flip="none" rotWithShape="1">
              <a:gsLst>
                <a:gs pos="0">
                  <a:srgbClr val="4472C4">
                    <a:lumMod val="5000"/>
                    <a:lumOff val="95000"/>
                  </a:srgbClr>
                </a:gs>
                <a:gs pos="79000">
                  <a:srgbClr val="E7E6E6">
                    <a:lumMod val="75000"/>
                  </a:srgbClr>
                </a:gs>
                <a:gs pos="100000">
                  <a:srgbClr val="E7E6E6">
                    <a:lumMod val="50000"/>
                  </a:srgbClr>
                </a:gs>
              </a:gsLst>
              <a:lin ang="135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99">
                <a:defRPr/>
              </a:pPr>
              <a:endParaRPr lang="fr-FR" kern="0">
                <a:solidFill>
                  <a:prstClr val="white"/>
                </a:solidFill>
                <a:cs typeface="Arial" panose="020B0604020202020204" pitchFamily="34" charset="0"/>
              </a:endParaRPr>
            </a:p>
          </p:txBody>
        </p:sp>
        <p:sp>
          <p:nvSpPr>
            <p:cNvPr id="35" name="Parallélogramme 34">
              <a:extLst>
                <a:ext uri="{FF2B5EF4-FFF2-40B4-BE49-F238E27FC236}">
                  <a16:creationId xmlns:a16="http://schemas.microsoft.com/office/drawing/2014/main" id="{94512316-8240-3A9D-7842-CB9CEAF1AB34}"/>
                </a:ext>
              </a:extLst>
            </p:cNvPr>
            <p:cNvSpPr/>
            <p:nvPr/>
          </p:nvSpPr>
          <p:spPr>
            <a:xfrm rot="5400000" flipH="1">
              <a:off x="8318637" y="1124151"/>
              <a:ext cx="767675" cy="156200"/>
            </a:xfrm>
            <a:prstGeom prst="parallelogram">
              <a:avLst>
                <a:gd name="adj" fmla="val 243442"/>
              </a:avLst>
            </a:prstGeom>
            <a:gradFill flip="none" rotWithShape="1">
              <a:gsLst>
                <a:gs pos="0">
                  <a:srgbClr val="4472C4">
                    <a:lumMod val="5000"/>
                    <a:lumOff val="95000"/>
                  </a:srgbClr>
                </a:gs>
                <a:gs pos="56000">
                  <a:srgbClr val="E7E6E6">
                    <a:lumMod val="75000"/>
                  </a:srgbClr>
                </a:gs>
                <a:gs pos="100000">
                  <a:srgbClr val="E7E6E6">
                    <a:lumMod val="50000"/>
                  </a:srgbClr>
                </a:gs>
              </a:gsLst>
              <a:lin ang="135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99">
                <a:defRPr/>
              </a:pPr>
              <a:endParaRPr lang="fr-FR" kern="0">
                <a:solidFill>
                  <a:prstClr val="white"/>
                </a:solidFill>
                <a:cs typeface="Arial" panose="020B0604020202020204" pitchFamily="34" charset="0"/>
              </a:endParaRPr>
            </a:p>
          </p:txBody>
        </p:sp>
        <p:grpSp>
          <p:nvGrpSpPr>
            <p:cNvPr id="36" name="Groupe 35">
              <a:extLst>
                <a:ext uri="{FF2B5EF4-FFF2-40B4-BE49-F238E27FC236}">
                  <a16:creationId xmlns:a16="http://schemas.microsoft.com/office/drawing/2014/main" id="{98C08F9A-BF3A-77DB-5901-ACD7CAA257C3}"/>
                </a:ext>
              </a:extLst>
            </p:cNvPr>
            <p:cNvGrpSpPr/>
            <p:nvPr/>
          </p:nvGrpSpPr>
          <p:grpSpPr>
            <a:xfrm>
              <a:off x="8655945" y="1360427"/>
              <a:ext cx="459793" cy="164585"/>
              <a:chOff x="5652195" y="2908627"/>
              <a:chExt cx="1245322" cy="379493"/>
            </a:xfrm>
            <a:effectLst>
              <a:outerShdw blurRad="76200" dir="13500000" sy="23000" kx="1200000" algn="br" rotWithShape="0">
                <a:prstClr val="black">
                  <a:alpha val="20000"/>
                </a:prstClr>
              </a:outerShdw>
            </a:effectLst>
          </p:grpSpPr>
          <p:sp>
            <p:nvSpPr>
              <p:cNvPr id="43" name="Forme libre 91">
                <a:extLst>
                  <a:ext uri="{FF2B5EF4-FFF2-40B4-BE49-F238E27FC236}">
                    <a16:creationId xmlns:a16="http://schemas.microsoft.com/office/drawing/2014/main" id="{E103549B-3E74-B268-2D6D-189B3DB34E95}"/>
                  </a:ext>
                </a:extLst>
              </p:cNvPr>
              <p:cNvSpPr/>
              <p:nvPr/>
            </p:nvSpPr>
            <p:spPr>
              <a:xfrm>
                <a:off x="6336648" y="3191623"/>
                <a:ext cx="57789" cy="88646"/>
              </a:xfrm>
              <a:custGeom>
                <a:avLst/>
                <a:gdLst>
                  <a:gd name="connsiteX0" fmla="*/ 50296 w 158299"/>
                  <a:gd name="connsiteY0" fmla="*/ 17104 h 231371"/>
                  <a:gd name="connsiteX1" fmla="*/ 601 w 158299"/>
                  <a:gd name="connsiteY1" fmla="*/ 94960 h 231371"/>
                  <a:gd name="connsiteX2" fmla="*/ 27105 w 158299"/>
                  <a:gd name="connsiteY2" fmla="*/ 159565 h 231371"/>
                  <a:gd name="connsiteX3" fmla="*/ 90053 w 158299"/>
                  <a:gd name="connsiteY3" fmla="*/ 212573 h 231371"/>
                  <a:gd name="connsiteX4" fmla="*/ 128153 w 158299"/>
                  <a:gd name="connsiteY4" fmla="*/ 230795 h 231371"/>
                  <a:gd name="connsiteX5" fmla="*/ 116557 w 158299"/>
                  <a:gd name="connsiteY5" fmla="*/ 194352 h 231371"/>
                  <a:gd name="connsiteX6" fmla="*/ 157970 w 158299"/>
                  <a:gd name="connsiteY6" fmla="*/ 192695 h 231371"/>
                  <a:gd name="connsiteX7" fmla="*/ 134779 w 158299"/>
                  <a:gd name="connsiteY7" fmla="*/ 144656 h 231371"/>
                  <a:gd name="connsiteX8" fmla="*/ 113244 w 158299"/>
                  <a:gd name="connsiteY8" fmla="*/ 75082 h 231371"/>
                  <a:gd name="connsiteX9" fmla="*/ 144718 w 158299"/>
                  <a:gd name="connsiteY9" fmla="*/ 23730 h 231371"/>
                  <a:gd name="connsiteX10" fmla="*/ 114901 w 158299"/>
                  <a:gd name="connsiteY10" fmla="*/ 539 h 231371"/>
                  <a:gd name="connsiteX11" fmla="*/ 50296 w 158299"/>
                  <a:gd name="connsiteY11" fmla="*/ 17104 h 23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299" h="231371">
                    <a:moveTo>
                      <a:pt x="50296" y="17104"/>
                    </a:moveTo>
                    <a:cubicBezTo>
                      <a:pt x="31246" y="32841"/>
                      <a:pt x="4466" y="71217"/>
                      <a:pt x="601" y="94960"/>
                    </a:cubicBezTo>
                    <a:cubicBezTo>
                      <a:pt x="-3264" y="118704"/>
                      <a:pt x="12196" y="139963"/>
                      <a:pt x="27105" y="159565"/>
                    </a:cubicBezTo>
                    <a:cubicBezTo>
                      <a:pt x="42014" y="179167"/>
                      <a:pt x="73212" y="200701"/>
                      <a:pt x="90053" y="212573"/>
                    </a:cubicBezTo>
                    <a:cubicBezTo>
                      <a:pt x="106894" y="224445"/>
                      <a:pt x="123736" y="233832"/>
                      <a:pt x="128153" y="230795"/>
                    </a:cubicBezTo>
                    <a:cubicBezTo>
                      <a:pt x="132570" y="227758"/>
                      <a:pt x="111588" y="200702"/>
                      <a:pt x="116557" y="194352"/>
                    </a:cubicBezTo>
                    <a:cubicBezTo>
                      <a:pt x="121526" y="188002"/>
                      <a:pt x="154933" y="200978"/>
                      <a:pt x="157970" y="192695"/>
                    </a:cubicBezTo>
                    <a:cubicBezTo>
                      <a:pt x="161007" y="184412"/>
                      <a:pt x="142233" y="164258"/>
                      <a:pt x="134779" y="144656"/>
                    </a:cubicBezTo>
                    <a:cubicBezTo>
                      <a:pt x="127325" y="125054"/>
                      <a:pt x="111588" y="95236"/>
                      <a:pt x="113244" y="75082"/>
                    </a:cubicBezTo>
                    <a:cubicBezTo>
                      <a:pt x="114900" y="54928"/>
                      <a:pt x="144442" y="36154"/>
                      <a:pt x="144718" y="23730"/>
                    </a:cubicBezTo>
                    <a:cubicBezTo>
                      <a:pt x="144994" y="11306"/>
                      <a:pt x="129810" y="2472"/>
                      <a:pt x="114901" y="539"/>
                    </a:cubicBezTo>
                    <a:cubicBezTo>
                      <a:pt x="99992" y="-1394"/>
                      <a:pt x="69346" y="1367"/>
                      <a:pt x="50296" y="17104"/>
                    </a:cubicBezTo>
                    <a:close/>
                  </a:path>
                </a:pathLst>
              </a:custGeom>
              <a:gradFill flip="none" rotWithShape="1">
                <a:gsLst>
                  <a:gs pos="0">
                    <a:srgbClr val="FFCCCC"/>
                  </a:gs>
                  <a:gs pos="96167">
                    <a:srgbClr val="E7E6E6">
                      <a:lumMod val="50000"/>
                    </a:srgbClr>
                  </a:gs>
                  <a:gs pos="46000">
                    <a:srgbClr val="E7E6E6">
                      <a:lumMod val="90000"/>
                    </a:srgbClr>
                  </a:gs>
                </a:gsLst>
                <a:lin ang="16200000" scaled="1"/>
                <a:tileRect/>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44" name="Forme libre 82">
                <a:extLst>
                  <a:ext uri="{FF2B5EF4-FFF2-40B4-BE49-F238E27FC236}">
                    <a16:creationId xmlns:a16="http://schemas.microsoft.com/office/drawing/2014/main" id="{C16DE8DD-D4B7-71C6-D90A-76BA31CA5ED8}"/>
                  </a:ext>
                </a:extLst>
              </p:cNvPr>
              <p:cNvSpPr/>
              <p:nvPr/>
            </p:nvSpPr>
            <p:spPr>
              <a:xfrm>
                <a:off x="5652195" y="3095597"/>
                <a:ext cx="661941" cy="83151"/>
              </a:xfrm>
              <a:custGeom>
                <a:avLst/>
                <a:gdLst>
                  <a:gd name="connsiteX0" fmla="*/ 1757049 w 1813225"/>
                  <a:gd name="connsiteY0" fmla="*/ 148274 h 217029"/>
                  <a:gd name="connsiteX1" fmla="*/ 1541095 w 1813225"/>
                  <a:gd name="connsiteY1" fmla="*/ 130764 h 217029"/>
                  <a:gd name="connsiteX2" fmla="*/ 1282340 w 1813225"/>
                  <a:gd name="connsiteY2" fmla="*/ 91853 h 217029"/>
                  <a:gd name="connsiteX3" fmla="*/ 947708 w 1813225"/>
                  <a:gd name="connsiteY3" fmla="*/ 25705 h 217029"/>
                  <a:gd name="connsiteX4" fmla="*/ 642260 w 1813225"/>
                  <a:gd name="connsiteY4" fmla="*/ 413 h 217029"/>
                  <a:gd name="connsiteX5" fmla="*/ 294009 w 1813225"/>
                  <a:gd name="connsiteY5" fmla="*/ 43215 h 217029"/>
                  <a:gd name="connsiteX6" fmla="*/ 85837 w 1813225"/>
                  <a:gd name="connsiteY6" fmla="*/ 86017 h 217029"/>
                  <a:gd name="connsiteX7" fmla="*/ 8016 w 1813225"/>
                  <a:gd name="connsiteY7" fmla="*/ 107418 h 217029"/>
                  <a:gd name="connsiteX8" fmla="*/ 21635 w 1813225"/>
                  <a:gd name="connsiteY8" fmla="*/ 115200 h 217029"/>
                  <a:gd name="connsiteX9" fmla="*/ 177277 w 1813225"/>
                  <a:gd name="connsiteY9" fmla="*/ 87962 h 217029"/>
                  <a:gd name="connsiteX10" fmla="*/ 546929 w 1813225"/>
                  <a:gd name="connsiteY10" fmla="*/ 43215 h 217029"/>
                  <a:gd name="connsiteX11" fmla="*/ 848486 w 1813225"/>
                  <a:gd name="connsiteY11" fmla="*/ 70453 h 217029"/>
                  <a:gd name="connsiteX12" fmla="*/ 1155880 w 1813225"/>
                  <a:gd name="connsiteY12" fmla="*/ 130764 h 217029"/>
                  <a:gd name="connsiteX13" fmla="*/ 1550823 w 1813225"/>
                  <a:gd name="connsiteY13" fmla="*/ 206640 h 217029"/>
                  <a:gd name="connsiteX14" fmla="*/ 1745376 w 1813225"/>
                  <a:gd name="connsiteY14" fmla="*/ 216368 h 217029"/>
                  <a:gd name="connsiteX15" fmla="*/ 1811524 w 1813225"/>
                  <a:gd name="connsiteY15" fmla="*/ 210531 h 217029"/>
                  <a:gd name="connsiteX16" fmla="*/ 1757049 w 1813225"/>
                  <a:gd name="connsiteY16" fmla="*/ 148274 h 21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13225" h="217029">
                    <a:moveTo>
                      <a:pt x="1757049" y="148274"/>
                    </a:moveTo>
                    <a:cubicBezTo>
                      <a:pt x="1711977" y="134979"/>
                      <a:pt x="1620213" y="140167"/>
                      <a:pt x="1541095" y="130764"/>
                    </a:cubicBezTo>
                    <a:cubicBezTo>
                      <a:pt x="1461977" y="121361"/>
                      <a:pt x="1381238" y="109363"/>
                      <a:pt x="1282340" y="91853"/>
                    </a:cubicBezTo>
                    <a:cubicBezTo>
                      <a:pt x="1183442" y="74343"/>
                      <a:pt x="1054388" y="40945"/>
                      <a:pt x="947708" y="25705"/>
                    </a:cubicBezTo>
                    <a:cubicBezTo>
                      <a:pt x="841028" y="10465"/>
                      <a:pt x="751210" y="-2505"/>
                      <a:pt x="642260" y="413"/>
                    </a:cubicBezTo>
                    <a:cubicBezTo>
                      <a:pt x="533310" y="3331"/>
                      <a:pt x="386746" y="28948"/>
                      <a:pt x="294009" y="43215"/>
                    </a:cubicBezTo>
                    <a:cubicBezTo>
                      <a:pt x="201272" y="57482"/>
                      <a:pt x="133502" y="75317"/>
                      <a:pt x="85837" y="86017"/>
                    </a:cubicBezTo>
                    <a:cubicBezTo>
                      <a:pt x="38172" y="96717"/>
                      <a:pt x="18716" y="102554"/>
                      <a:pt x="8016" y="107418"/>
                    </a:cubicBezTo>
                    <a:cubicBezTo>
                      <a:pt x="-2684" y="112282"/>
                      <a:pt x="-6575" y="118443"/>
                      <a:pt x="21635" y="115200"/>
                    </a:cubicBezTo>
                    <a:cubicBezTo>
                      <a:pt x="49845" y="111957"/>
                      <a:pt x="89728" y="99959"/>
                      <a:pt x="177277" y="87962"/>
                    </a:cubicBezTo>
                    <a:cubicBezTo>
                      <a:pt x="264826" y="75965"/>
                      <a:pt x="435061" y="46133"/>
                      <a:pt x="546929" y="43215"/>
                    </a:cubicBezTo>
                    <a:cubicBezTo>
                      <a:pt x="658797" y="40297"/>
                      <a:pt x="746994" y="55862"/>
                      <a:pt x="848486" y="70453"/>
                    </a:cubicBezTo>
                    <a:cubicBezTo>
                      <a:pt x="949978" y="85044"/>
                      <a:pt x="1155880" y="130764"/>
                      <a:pt x="1155880" y="130764"/>
                    </a:cubicBezTo>
                    <a:cubicBezTo>
                      <a:pt x="1272936" y="153462"/>
                      <a:pt x="1452574" y="192373"/>
                      <a:pt x="1550823" y="206640"/>
                    </a:cubicBezTo>
                    <a:cubicBezTo>
                      <a:pt x="1649072" y="220907"/>
                      <a:pt x="1701926" y="215720"/>
                      <a:pt x="1745376" y="216368"/>
                    </a:cubicBezTo>
                    <a:cubicBezTo>
                      <a:pt x="1788826" y="217016"/>
                      <a:pt x="1804066" y="218962"/>
                      <a:pt x="1811524" y="210531"/>
                    </a:cubicBezTo>
                    <a:cubicBezTo>
                      <a:pt x="1818982" y="202100"/>
                      <a:pt x="1802121" y="161569"/>
                      <a:pt x="1757049" y="148274"/>
                    </a:cubicBezTo>
                    <a:close/>
                  </a:path>
                </a:pathLst>
              </a:custGeom>
              <a:gradFill flip="none" rotWithShape="1">
                <a:gsLst>
                  <a:gs pos="0">
                    <a:srgbClr val="FFCCCC"/>
                  </a:gs>
                  <a:gs pos="100000">
                    <a:srgbClr val="E7E6E6">
                      <a:lumMod val="90000"/>
                    </a:srgbClr>
                  </a:gs>
                </a:gsLst>
                <a:lin ang="0" scaled="1"/>
                <a:tileRect/>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45" name="Forme libre 81">
                <a:extLst>
                  <a:ext uri="{FF2B5EF4-FFF2-40B4-BE49-F238E27FC236}">
                    <a16:creationId xmlns:a16="http://schemas.microsoft.com/office/drawing/2014/main" id="{018446D5-1D6E-09CF-1EC6-25BF4C73CA4B}"/>
                  </a:ext>
                </a:extLst>
              </p:cNvPr>
              <p:cNvSpPr/>
              <p:nvPr/>
            </p:nvSpPr>
            <p:spPr>
              <a:xfrm>
                <a:off x="6715229" y="2908627"/>
                <a:ext cx="54376" cy="71938"/>
              </a:xfrm>
              <a:custGeom>
                <a:avLst/>
                <a:gdLst>
                  <a:gd name="connsiteX0" fmla="*/ 13190 w 148951"/>
                  <a:gd name="connsiteY0" fmla="*/ 147884 h 187763"/>
                  <a:gd name="connsiteX1" fmla="*/ 1517 w 148951"/>
                  <a:gd name="connsiteY1" fmla="*/ 38934 h 187763"/>
                  <a:gd name="connsiteX2" fmla="*/ 34591 w 148951"/>
                  <a:gd name="connsiteY2" fmla="*/ 23 h 187763"/>
                  <a:gd name="connsiteX3" fmla="*/ 92957 w 148951"/>
                  <a:gd name="connsiteY3" fmla="*/ 35043 h 187763"/>
                  <a:gd name="connsiteX4" fmla="*/ 139650 w 148951"/>
                  <a:gd name="connsiteY4" fmla="*/ 136211 h 187763"/>
                  <a:gd name="connsiteX5" fmla="*/ 143541 w 148951"/>
                  <a:gd name="connsiteY5" fmla="*/ 175121 h 187763"/>
                  <a:gd name="connsiteX6" fmla="*/ 79338 w 148951"/>
                  <a:gd name="connsiteY6" fmla="*/ 186794 h 187763"/>
                  <a:gd name="connsiteX7" fmla="*/ 13190 w 148951"/>
                  <a:gd name="connsiteY7" fmla="*/ 147884 h 18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951" h="187763">
                    <a:moveTo>
                      <a:pt x="13190" y="147884"/>
                    </a:moveTo>
                    <a:cubicBezTo>
                      <a:pt x="220" y="123241"/>
                      <a:pt x="-2050" y="63577"/>
                      <a:pt x="1517" y="38934"/>
                    </a:cubicBezTo>
                    <a:cubicBezTo>
                      <a:pt x="5084" y="14291"/>
                      <a:pt x="19351" y="671"/>
                      <a:pt x="34591" y="23"/>
                    </a:cubicBezTo>
                    <a:cubicBezTo>
                      <a:pt x="49831" y="-625"/>
                      <a:pt x="75447" y="12345"/>
                      <a:pt x="92957" y="35043"/>
                    </a:cubicBezTo>
                    <a:cubicBezTo>
                      <a:pt x="110467" y="57741"/>
                      <a:pt x="131219" y="112865"/>
                      <a:pt x="139650" y="136211"/>
                    </a:cubicBezTo>
                    <a:cubicBezTo>
                      <a:pt x="148081" y="159557"/>
                      <a:pt x="153593" y="166691"/>
                      <a:pt x="143541" y="175121"/>
                    </a:cubicBezTo>
                    <a:cubicBezTo>
                      <a:pt x="133489" y="183551"/>
                      <a:pt x="100090" y="190361"/>
                      <a:pt x="79338" y="186794"/>
                    </a:cubicBezTo>
                    <a:cubicBezTo>
                      <a:pt x="58586" y="183227"/>
                      <a:pt x="26160" y="172527"/>
                      <a:pt x="13190" y="147884"/>
                    </a:cubicBezTo>
                    <a:close/>
                  </a:path>
                </a:pathLst>
              </a:custGeom>
              <a:gradFill>
                <a:gsLst>
                  <a:gs pos="0">
                    <a:sysClr val="windowText" lastClr="000000"/>
                  </a:gs>
                  <a:gs pos="96000">
                    <a:sysClr val="window" lastClr="FFFFFF">
                      <a:lumMod val="50000"/>
                    </a:sysClr>
                  </a:gs>
                  <a:gs pos="52000">
                    <a:sysClr val="windowText" lastClr="000000">
                      <a:lumMod val="75000"/>
                      <a:lumOff val="25000"/>
                    </a:sysClr>
                  </a:gs>
                </a:gsLst>
                <a:path path="circle">
                  <a:fillToRect l="50000" t="50000" r="50000" b="50000"/>
                </a:path>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46" name="Forme libre 83">
                <a:extLst>
                  <a:ext uri="{FF2B5EF4-FFF2-40B4-BE49-F238E27FC236}">
                    <a16:creationId xmlns:a16="http://schemas.microsoft.com/office/drawing/2014/main" id="{001554C0-20D2-169E-FD24-4242988F129C}"/>
                  </a:ext>
                </a:extLst>
              </p:cNvPr>
              <p:cNvSpPr/>
              <p:nvPr/>
            </p:nvSpPr>
            <p:spPr>
              <a:xfrm>
                <a:off x="6357327" y="3200490"/>
                <a:ext cx="125261" cy="87630"/>
              </a:xfrm>
              <a:custGeom>
                <a:avLst/>
                <a:gdLst>
                  <a:gd name="connsiteX0" fmla="*/ 37577 w 343123"/>
                  <a:gd name="connsiteY0" fmla="*/ 22359 h 228719"/>
                  <a:gd name="connsiteX1" fmla="*/ 612 w 343123"/>
                  <a:gd name="connsiteY1" fmla="*/ 82671 h 228719"/>
                  <a:gd name="connsiteX2" fmla="*/ 23959 w 343123"/>
                  <a:gd name="connsiteY2" fmla="*/ 141037 h 228719"/>
                  <a:gd name="connsiteX3" fmla="*/ 134854 w 343123"/>
                  <a:gd name="connsiteY3" fmla="*/ 207185 h 228719"/>
                  <a:gd name="connsiteX4" fmla="*/ 195165 w 343123"/>
                  <a:gd name="connsiteY4" fmla="*/ 226640 h 228719"/>
                  <a:gd name="connsiteX5" fmla="*/ 181547 w 343123"/>
                  <a:gd name="connsiteY5" fmla="*/ 201348 h 228719"/>
                  <a:gd name="connsiteX6" fmla="*/ 253531 w 343123"/>
                  <a:gd name="connsiteY6" fmla="*/ 228586 h 228719"/>
                  <a:gd name="connsiteX7" fmla="*/ 286605 w 343123"/>
                  <a:gd name="connsiteY7" fmla="*/ 211076 h 228719"/>
                  <a:gd name="connsiteX8" fmla="*/ 274932 w 343123"/>
                  <a:gd name="connsiteY8" fmla="*/ 195512 h 228719"/>
                  <a:gd name="connsiteX9" fmla="*/ 343026 w 343123"/>
                  <a:gd name="connsiteY9" fmla="*/ 191620 h 228719"/>
                  <a:gd name="connsiteX10" fmla="*/ 288551 w 343123"/>
                  <a:gd name="connsiteY10" fmla="*/ 162438 h 228719"/>
                  <a:gd name="connsiteX11" fmla="*/ 230185 w 343123"/>
                  <a:gd name="connsiteY11" fmla="*/ 144928 h 228719"/>
                  <a:gd name="connsiteX12" fmla="*/ 165982 w 343123"/>
                  <a:gd name="connsiteY12" fmla="*/ 148819 h 228719"/>
                  <a:gd name="connsiteX13" fmla="*/ 117344 w 343123"/>
                  <a:gd name="connsiteY13" fmla="*/ 117690 h 228719"/>
                  <a:gd name="connsiteX14" fmla="*/ 111507 w 343123"/>
                  <a:gd name="connsiteY14" fmla="*/ 76834 h 228719"/>
                  <a:gd name="connsiteX15" fmla="*/ 142636 w 343123"/>
                  <a:gd name="connsiteY15" fmla="*/ 45706 h 228719"/>
                  <a:gd name="connsiteX16" fmla="*/ 111507 w 343123"/>
                  <a:gd name="connsiteY16" fmla="*/ 958 h 228719"/>
                  <a:gd name="connsiteX17" fmla="*/ 37577 w 343123"/>
                  <a:gd name="connsiteY17" fmla="*/ 22359 h 22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3123" h="228719">
                    <a:moveTo>
                      <a:pt x="37577" y="22359"/>
                    </a:moveTo>
                    <a:cubicBezTo>
                      <a:pt x="19095" y="35978"/>
                      <a:pt x="2882" y="62891"/>
                      <a:pt x="612" y="82671"/>
                    </a:cubicBezTo>
                    <a:cubicBezTo>
                      <a:pt x="-1658" y="102451"/>
                      <a:pt x="1585" y="120285"/>
                      <a:pt x="23959" y="141037"/>
                    </a:cubicBezTo>
                    <a:cubicBezTo>
                      <a:pt x="46333" y="161789"/>
                      <a:pt x="106320" y="192918"/>
                      <a:pt x="134854" y="207185"/>
                    </a:cubicBezTo>
                    <a:cubicBezTo>
                      <a:pt x="163388" y="221452"/>
                      <a:pt x="187383" y="227613"/>
                      <a:pt x="195165" y="226640"/>
                    </a:cubicBezTo>
                    <a:cubicBezTo>
                      <a:pt x="202947" y="225667"/>
                      <a:pt x="171819" y="201024"/>
                      <a:pt x="181547" y="201348"/>
                    </a:cubicBezTo>
                    <a:cubicBezTo>
                      <a:pt x="191275" y="201672"/>
                      <a:pt x="236021" y="226965"/>
                      <a:pt x="253531" y="228586"/>
                    </a:cubicBezTo>
                    <a:cubicBezTo>
                      <a:pt x="271041" y="230207"/>
                      <a:pt x="283038" y="216588"/>
                      <a:pt x="286605" y="211076"/>
                    </a:cubicBezTo>
                    <a:cubicBezTo>
                      <a:pt x="290172" y="205564"/>
                      <a:pt x="265528" y="198755"/>
                      <a:pt x="274932" y="195512"/>
                    </a:cubicBezTo>
                    <a:cubicBezTo>
                      <a:pt x="284336" y="192269"/>
                      <a:pt x="340756" y="197132"/>
                      <a:pt x="343026" y="191620"/>
                    </a:cubicBezTo>
                    <a:cubicBezTo>
                      <a:pt x="345296" y="186108"/>
                      <a:pt x="307358" y="170220"/>
                      <a:pt x="288551" y="162438"/>
                    </a:cubicBezTo>
                    <a:cubicBezTo>
                      <a:pt x="269744" y="154656"/>
                      <a:pt x="250613" y="147198"/>
                      <a:pt x="230185" y="144928"/>
                    </a:cubicBezTo>
                    <a:cubicBezTo>
                      <a:pt x="209757" y="142658"/>
                      <a:pt x="184789" y="153359"/>
                      <a:pt x="165982" y="148819"/>
                    </a:cubicBezTo>
                    <a:cubicBezTo>
                      <a:pt x="147175" y="144279"/>
                      <a:pt x="126423" y="129688"/>
                      <a:pt x="117344" y="117690"/>
                    </a:cubicBezTo>
                    <a:cubicBezTo>
                      <a:pt x="108265" y="105693"/>
                      <a:pt x="107292" y="88831"/>
                      <a:pt x="111507" y="76834"/>
                    </a:cubicBezTo>
                    <a:cubicBezTo>
                      <a:pt x="115722" y="64837"/>
                      <a:pt x="142636" y="58352"/>
                      <a:pt x="142636" y="45706"/>
                    </a:cubicBezTo>
                    <a:cubicBezTo>
                      <a:pt x="142636" y="33060"/>
                      <a:pt x="127395" y="5498"/>
                      <a:pt x="111507" y="958"/>
                    </a:cubicBezTo>
                    <a:cubicBezTo>
                      <a:pt x="95619" y="-3582"/>
                      <a:pt x="56059" y="8740"/>
                      <a:pt x="37577" y="22359"/>
                    </a:cubicBezTo>
                    <a:close/>
                  </a:path>
                </a:pathLst>
              </a:custGeom>
              <a:gradFill flip="none" rotWithShape="1">
                <a:gsLst>
                  <a:gs pos="0">
                    <a:srgbClr val="FFCCCC"/>
                  </a:gs>
                  <a:gs pos="100000">
                    <a:srgbClr val="E7E6E6">
                      <a:lumMod val="90000"/>
                    </a:srgbClr>
                  </a:gs>
                </a:gsLst>
                <a:lin ang="16200000" scaled="1"/>
                <a:tileRect/>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47" name="Forme libre 86">
                <a:extLst>
                  <a:ext uri="{FF2B5EF4-FFF2-40B4-BE49-F238E27FC236}">
                    <a16:creationId xmlns:a16="http://schemas.microsoft.com/office/drawing/2014/main" id="{1C294754-D68C-A653-5679-DE221D20D592}"/>
                  </a:ext>
                </a:extLst>
              </p:cNvPr>
              <p:cNvSpPr/>
              <p:nvPr/>
            </p:nvSpPr>
            <p:spPr>
              <a:xfrm>
                <a:off x="6627914" y="3173767"/>
                <a:ext cx="67007" cy="62124"/>
              </a:xfrm>
              <a:custGeom>
                <a:avLst/>
                <a:gdLst>
                  <a:gd name="connsiteX0" fmla="*/ 105708 w 183550"/>
                  <a:gd name="connsiteY0" fmla="*/ 667 h 162147"/>
                  <a:gd name="connsiteX1" fmla="*/ 86252 w 183550"/>
                  <a:gd name="connsiteY1" fmla="*/ 53197 h 162147"/>
                  <a:gd name="connsiteX2" fmla="*/ 97925 w 183550"/>
                  <a:gd name="connsiteY2" fmla="*/ 92107 h 162147"/>
                  <a:gd name="connsiteX3" fmla="*/ 138782 w 183550"/>
                  <a:gd name="connsiteY3" fmla="*/ 99889 h 162147"/>
                  <a:gd name="connsiteX4" fmla="*/ 183529 w 183550"/>
                  <a:gd name="connsiteY4" fmla="*/ 131018 h 162147"/>
                  <a:gd name="connsiteX5" fmla="*/ 144618 w 183550"/>
                  <a:gd name="connsiteY5" fmla="*/ 136855 h 162147"/>
                  <a:gd name="connsiteX6" fmla="*/ 142673 w 183550"/>
                  <a:gd name="connsiteY6" fmla="*/ 162147 h 162147"/>
                  <a:gd name="connsiteX7" fmla="*/ 95980 w 183550"/>
                  <a:gd name="connsiteY7" fmla="*/ 136855 h 162147"/>
                  <a:gd name="connsiteX8" fmla="*/ 43451 w 183550"/>
                  <a:gd name="connsiteY8" fmla="*/ 148528 h 162147"/>
                  <a:gd name="connsiteX9" fmla="*/ 2594 w 183550"/>
                  <a:gd name="connsiteY9" fmla="*/ 88216 h 162147"/>
                  <a:gd name="connsiteX10" fmla="*/ 12322 w 183550"/>
                  <a:gd name="connsiteY10" fmla="*/ 27905 h 162147"/>
                  <a:gd name="connsiteX11" fmla="*/ 105708 w 183550"/>
                  <a:gd name="connsiteY11" fmla="*/ 667 h 16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550" h="162147">
                    <a:moveTo>
                      <a:pt x="105708" y="667"/>
                    </a:moveTo>
                    <a:cubicBezTo>
                      <a:pt x="118030" y="4882"/>
                      <a:pt x="87549" y="37957"/>
                      <a:pt x="86252" y="53197"/>
                    </a:cubicBezTo>
                    <a:cubicBezTo>
                      <a:pt x="84955" y="68437"/>
                      <a:pt x="89170" y="84325"/>
                      <a:pt x="97925" y="92107"/>
                    </a:cubicBezTo>
                    <a:cubicBezTo>
                      <a:pt x="106680" y="99889"/>
                      <a:pt x="124515" y="93404"/>
                      <a:pt x="138782" y="99889"/>
                    </a:cubicBezTo>
                    <a:cubicBezTo>
                      <a:pt x="153049" y="106374"/>
                      <a:pt x="182556" y="124857"/>
                      <a:pt x="183529" y="131018"/>
                    </a:cubicBezTo>
                    <a:cubicBezTo>
                      <a:pt x="184502" y="137179"/>
                      <a:pt x="151427" y="131667"/>
                      <a:pt x="144618" y="136855"/>
                    </a:cubicBezTo>
                    <a:cubicBezTo>
                      <a:pt x="137809" y="142043"/>
                      <a:pt x="150779" y="162147"/>
                      <a:pt x="142673" y="162147"/>
                    </a:cubicBezTo>
                    <a:cubicBezTo>
                      <a:pt x="134567" y="162147"/>
                      <a:pt x="112517" y="139125"/>
                      <a:pt x="95980" y="136855"/>
                    </a:cubicBezTo>
                    <a:cubicBezTo>
                      <a:pt x="79443" y="134585"/>
                      <a:pt x="59015" y="156634"/>
                      <a:pt x="43451" y="148528"/>
                    </a:cubicBezTo>
                    <a:cubicBezTo>
                      <a:pt x="27887" y="140422"/>
                      <a:pt x="7782" y="108320"/>
                      <a:pt x="2594" y="88216"/>
                    </a:cubicBezTo>
                    <a:cubicBezTo>
                      <a:pt x="-2594" y="68112"/>
                      <a:pt x="-324" y="42821"/>
                      <a:pt x="12322" y="27905"/>
                    </a:cubicBezTo>
                    <a:cubicBezTo>
                      <a:pt x="24968" y="12989"/>
                      <a:pt x="93386" y="-3548"/>
                      <a:pt x="105708" y="667"/>
                    </a:cubicBezTo>
                    <a:close/>
                  </a:path>
                </a:pathLst>
              </a:custGeom>
              <a:gradFill flip="none" rotWithShape="1">
                <a:gsLst>
                  <a:gs pos="0">
                    <a:srgbClr val="FFCCCC"/>
                  </a:gs>
                  <a:gs pos="97213">
                    <a:srgbClr val="E7E6E6">
                      <a:lumMod val="50000"/>
                    </a:srgbClr>
                  </a:gs>
                  <a:gs pos="66000">
                    <a:srgbClr val="E7E6E6">
                      <a:lumMod val="90000"/>
                    </a:srgbClr>
                  </a:gs>
                </a:gsLst>
                <a:lin ang="16200000" scaled="1"/>
                <a:tileRect/>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48" name="Forme libre 84">
                <a:extLst>
                  <a:ext uri="{FF2B5EF4-FFF2-40B4-BE49-F238E27FC236}">
                    <a16:creationId xmlns:a16="http://schemas.microsoft.com/office/drawing/2014/main" id="{EF0637DA-52D1-B91A-50FA-5AF26AD7F9F2}"/>
                  </a:ext>
                </a:extLst>
              </p:cNvPr>
              <p:cNvSpPr/>
              <p:nvPr/>
            </p:nvSpPr>
            <p:spPr>
              <a:xfrm>
                <a:off x="6610258" y="3194103"/>
                <a:ext cx="73324" cy="67162"/>
              </a:xfrm>
              <a:custGeom>
                <a:avLst/>
                <a:gdLst>
                  <a:gd name="connsiteX0" fmla="*/ 381 w 200853"/>
                  <a:gd name="connsiteY0" fmla="*/ 37084 h 175296"/>
                  <a:gd name="connsiteX1" fmla="*/ 41237 w 200853"/>
                  <a:gd name="connsiteY1" fmla="*/ 120742 h 175296"/>
                  <a:gd name="connsiteX2" fmla="*/ 49020 w 200853"/>
                  <a:gd name="connsiteY2" fmla="*/ 165489 h 175296"/>
                  <a:gd name="connsiteX3" fmla="*/ 80148 w 200853"/>
                  <a:gd name="connsiteY3" fmla="*/ 157707 h 175296"/>
                  <a:gd name="connsiteX4" fmla="*/ 105440 w 200853"/>
                  <a:gd name="connsiteY4" fmla="*/ 155762 h 175296"/>
                  <a:gd name="connsiteX5" fmla="*/ 163806 w 200853"/>
                  <a:gd name="connsiteY5" fmla="*/ 175217 h 175296"/>
                  <a:gd name="connsiteX6" fmla="*/ 200771 w 200853"/>
                  <a:gd name="connsiteY6" fmla="*/ 161598 h 175296"/>
                  <a:gd name="connsiteX7" fmla="*/ 154078 w 200853"/>
                  <a:gd name="connsiteY7" fmla="*/ 136306 h 175296"/>
                  <a:gd name="connsiteX8" fmla="*/ 91821 w 200853"/>
                  <a:gd name="connsiteY8" fmla="*/ 97396 h 175296"/>
                  <a:gd name="connsiteX9" fmla="*/ 68475 w 200853"/>
                  <a:gd name="connsiteY9" fmla="*/ 2065 h 175296"/>
                  <a:gd name="connsiteX10" fmla="*/ 381 w 200853"/>
                  <a:gd name="connsiteY10" fmla="*/ 37084 h 17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853" h="175296">
                    <a:moveTo>
                      <a:pt x="381" y="37084"/>
                    </a:moveTo>
                    <a:cubicBezTo>
                      <a:pt x="-4159" y="56863"/>
                      <a:pt x="33131" y="99341"/>
                      <a:pt x="41237" y="120742"/>
                    </a:cubicBezTo>
                    <a:cubicBezTo>
                      <a:pt x="49343" y="142143"/>
                      <a:pt x="42535" y="159328"/>
                      <a:pt x="49020" y="165489"/>
                    </a:cubicBezTo>
                    <a:cubicBezTo>
                      <a:pt x="55505" y="171650"/>
                      <a:pt x="70745" y="159328"/>
                      <a:pt x="80148" y="157707"/>
                    </a:cubicBezTo>
                    <a:cubicBezTo>
                      <a:pt x="89551" y="156086"/>
                      <a:pt x="91497" y="152844"/>
                      <a:pt x="105440" y="155762"/>
                    </a:cubicBezTo>
                    <a:cubicBezTo>
                      <a:pt x="119383" y="158680"/>
                      <a:pt x="147918" y="174244"/>
                      <a:pt x="163806" y="175217"/>
                    </a:cubicBezTo>
                    <a:cubicBezTo>
                      <a:pt x="179694" y="176190"/>
                      <a:pt x="202392" y="168083"/>
                      <a:pt x="200771" y="161598"/>
                    </a:cubicBezTo>
                    <a:cubicBezTo>
                      <a:pt x="199150" y="155113"/>
                      <a:pt x="172236" y="147006"/>
                      <a:pt x="154078" y="136306"/>
                    </a:cubicBezTo>
                    <a:cubicBezTo>
                      <a:pt x="135920" y="125606"/>
                      <a:pt x="106088" y="119769"/>
                      <a:pt x="91821" y="97396"/>
                    </a:cubicBezTo>
                    <a:cubicBezTo>
                      <a:pt x="77554" y="75023"/>
                      <a:pt x="84364" y="11469"/>
                      <a:pt x="68475" y="2065"/>
                    </a:cubicBezTo>
                    <a:cubicBezTo>
                      <a:pt x="52586" y="-7339"/>
                      <a:pt x="4921" y="17305"/>
                      <a:pt x="381" y="37084"/>
                    </a:cubicBezTo>
                    <a:close/>
                  </a:path>
                </a:pathLst>
              </a:custGeom>
              <a:gradFill flip="none" rotWithShape="1">
                <a:gsLst>
                  <a:gs pos="0">
                    <a:srgbClr val="FFCCCC"/>
                  </a:gs>
                  <a:gs pos="100000">
                    <a:srgbClr val="E7E6E6">
                      <a:lumMod val="90000"/>
                    </a:srgbClr>
                  </a:gs>
                </a:gsLst>
                <a:lin ang="16200000" scaled="1"/>
                <a:tileRect/>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49" name="Forme libre 77">
                <a:extLst>
                  <a:ext uri="{FF2B5EF4-FFF2-40B4-BE49-F238E27FC236}">
                    <a16:creationId xmlns:a16="http://schemas.microsoft.com/office/drawing/2014/main" id="{B6FEB696-A13E-614C-4848-AC5E76485526}"/>
                  </a:ext>
                </a:extLst>
              </p:cNvPr>
              <p:cNvSpPr/>
              <p:nvPr/>
            </p:nvSpPr>
            <p:spPr>
              <a:xfrm>
                <a:off x="6278307" y="2960794"/>
                <a:ext cx="618835" cy="265410"/>
              </a:xfrm>
              <a:custGeom>
                <a:avLst/>
                <a:gdLst>
                  <a:gd name="connsiteX0" fmla="*/ 1693725 w 1695145"/>
                  <a:gd name="connsiteY0" fmla="*/ 171323 h 692733"/>
                  <a:gd name="connsiteX1" fmla="*/ 1621740 w 1695145"/>
                  <a:gd name="connsiteY1" fmla="*/ 130467 h 692733"/>
                  <a:gd name="connsiteX2" fmla="*/ 1555592 w 1695145"/>
                  <a:gd name="connsiteY2" fmla="*/ 83774 h 692733"/>
                  <a:gd name="connsiteX3" fmla="*/ 1468043 w 1695145"/>
                  <a:gd name="connsiteY3" fmla="*/ 33191 h 692733"/>
                  <a:gd name="connsiteX4" fmla="*/ 1316292 w 1695145"/>
                  <a:gd name="connsiteY4" fmla="*/ 9844 h 692733"/>
                  <a:gd name="connsiteX5" fmla="*/ 1222906 w 1695145"/>
                  <a:gd name="connsiteY5" fmla="*/ 11790 h 692733"/>
                  <a:gd name="connsiteX6" fmla="*/ 1154812 w 1695145"/>
                  <a:gd name="connsiteY6" fmla="*/ 39027 h 692733"/>
                  <a:gd name="connsiteX7" fmla="*/ 1073100 w 1695145"/>
                  <a:gd name="connsiteY7" fmla="*/ 5953 h 692733"/>
                  <a:gd name="connsiteX8" fmla="*/ 1010843 w 1695145"/>
                  <a:gd name="connsiteY8" fmla="*/ 13735 h 692733"/>
                  <a:gd name="connsiteX9" fmla="*/ 964150 w 1695145"/>
                  <a:gd name="connsiteY9" fmla="*/ 56537 h 692733"/>
                  <a:gd name="connsiteX10" fmla="*/ 954423 w 1695145"/>
                  <a:gd name="connsiteY10" fmla="*/ 56537 h 692733"/>
                  <a:gd name="connsiteX11" fmla="*/ 872710 w 1695145"/>
                  <a:gd name="connsiteY11" fmla="*/ 23463 h 692733"/>
                  <a:gd name="connsiteX12" fmla="*/ 707340 w 1695145"/>
                  <a:gd name="connsiteY12" fmla="*/ 117 h 692733"/>
                  <a:gd name="connsiteX13" fmla="*/ 530297 w 1695145"/>
                  <a:gd name="connsiteY13" fmla="*/ 33191 h 692733"/>
                  <a:gd name="connsiteX14" fmla="*/ 366872 w 1695145"/>
                  <a:gd name="connsiteY14" fmla="*/ 114903 h 692733"/>
                  <a:gd name="connsiteX15" fmla="*/ 224848 w 1695145"/>
                  <a:gd name="connsiteY15" fmla="*/ 247199 h 692733"/>
                  <a:gd name="connsiteX16" fmla="*/ 113953 w 1695145"/>
                  <a:gd name="connsiteY16" fmla="*/ 433970 h 692733"/>
                  <a:gd name="connsiteX17" fmla="*/ 28349 w 1695145"/>
                  <a:gd name="connsiteY17" fmla="*/ 484554 h 692733"/>
                  <a:gd name="connsiteX18" fmla="*/ 1112 w 1695145"/>
                  <a:gd name="connsiteY18" fmla="*/ 504009 h 692733"/>
                  <a:gd name="connsiteX19" fmla="*/ 59478 w 1695145"/>
                  <a:gd name="connsiteY19" fmla="*/ 577940 h 692733"/>
                  <a:gd name="connsiteX20" fmla="*/ 263759 w 1695145"/>
                  <a:gd name="connsiteY20" fmla="*/ 644088 h 692733"/>
                  <a:gd name="connsiteX21" fmla="*/ 366872 w 1695145"/>
                  <a:gd name="connsiteY21" fmla="*/ 692726 h 692733"/>
                  <a:gd name="connsiteX22" fmla="*/ 448584 w 1695145"/>
                  <a:gd name="connsiteY22" fmla="*/ 647979 h 692733"/>
                  <a:gd name="connsiteX23" fmla="*/ 617846 w 1695145"/>
                  <a:gd name="connsiteY23" fmla="*/ 663543 h 692733"/>
                  <a:gd name="connsiteX24" fmla="*/ 839636 w 1695145"/>
                  <a:gd name="connsiteY24" fmla="*/ 603231 h 692733"/>
                  <a:gd name="connsiteX25" fmla="*/ 917458 w 1695145"/>
                  <a:gd name="connsiteY25" fmla="*/ 657706 h 692733"/>
                  <a:gd name="connsiteX26" fmla="*/ 977769 w 1695145"/>
                  <a:gd name="connsiteY26" fmla="*/ 640197 h 692733"/>
                  <a:gd name="connsiteX27" fmla="*/ 1003061 w 1695145"/>
                  <a:gd name="connsiteY27" fmla="*/ 603231 h 692733"/>
                  <a:gd name="connsiteX28" fmla="*/ 1176213 w 1695145"/>
                  <a:gd name="connsiteY28" fmla="*/ 502064 h 692733"/>
                  <a:gd name="connsiteX29" fmla="*/ 1292945 w 1695145"/>
                  <a:gd name="connsiteY29" fmla="*/ 410624 h 692733"/>
                  <a:gd name="connsiteX30" fmla="*/ 1403840 w 1695145"/>
                  <a:gd name="connsiteY30" fmla="*/ 360040 h 692733"/>
                  <a:gd name="connsiteX31" fmla="*/ 1489444 w 1695145"/>
                  <a:gd name="connsiteY31" fmla="*/ 325020 h 692733"/>
                  <a:gd name="connsiteX32" fmla="*/ 1551701 w 1695145"/>
                  <a:gd name="connsiteY32" fmla="*/ 325020 h 692733"/>
                  <a:gd name="connsiteX33" fmla="*/ 1660651 w 1695145"/>
                  <a:gd name="connsiteY33" fmla="*/ 254981 h 692733"/>
                  <a:gd name="connsiteX34" fmla="*/ 1693725 w 1695145"/>
                  <a:gd name="connsiteY34" fmla="*/ 171323 h 69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95145" h="692733">
                    <a:moveTo>
                      <a:pt x="1693725" y="171323"/>
                    </a:moveTo>
                    <a:cubicBezTo>
                      <a:pt x="1687240" y="150571"/>
                      <a:pt x="1644762" y="145058"/>
                      <a:pt x="1621740" y="130467"/>
                    </a:cubicBezTo>
                    <a:cubicBezTo>
                      <a:pt x="1598718" y="115875"/>
                      <a:pt x="1581208" y="99987"/>
                      <a:pt x="1555592" y="83774"/>
                    </a:cubicBezTo>
                    <a:cubicBezTo>
                      <a:pt x="1529976" y="67561"/>
                      <a:pt x="1507926" y="45513"/>
                      <a:pt x="1468043" y="33191"/>
                    </a:cubicBezTo>
                    <a:cubicBezTo>
                      <a:pt x="1428160" y="20869"/>
                      <a:pt x="1357148" y="13411"/>
                      <a:pt x="1316292" y="9844"/>
                    </a:cubicBezTo>
                    <a:cubicBezTo>
                      <a:pt x="1275436" y="6277"/>
                      <a:pt x="1249819" y="6926"/>
                      <a:pt x="1222906" y="11790"/>
                    </a:cubicBezTo>
                    <a:cubicBezTo>
                      <a:pt x="1195993" y="16654"/>
                      <a:pt x="1179780" y="40000"/>
                      <a:pt x="1154812" y="39027"/>
                    </a:cubicBezTo>
                    <a:cubicBezTo>
                      <a:pt x="1129844" y="38054"/>
                      <a:pt x="1097095" y="10168"/>
                      <a:pt x="1073100" y="5953"/>
                    </a:cubicBezTo>
                    <a:cubicBezTo>
                      <a:pt x="1049105" y="1738"/>
                      <a:pt x="1029001" y="5304"/>
                      <a:pt x="1010843" y="13735"/>
                    </a:cubicBezTo>
                    <a:cubicBezTo>
                      <a:pt x="992685" y="22166"/>
                      <a:pt x="973553" y="49403"/>
                      <a:pt x="964150" y="56537"/>
                    </a:cubicBezTo>
                    <a:cubicBezTo>
                      <a:pt x="954747" y="63671"/>
                      <a:pt x="969663" y="62049"/>
                      <a:pt x="954423" y="56537"/>
                    </a:cubicBezTo>
                    <a:cubicBezTo>
                      <a:pt x="939183" y="51025"/>
                      <a:pt x="913890" y="32866"/>
                      <a:pt x="872710" y="23463"/>
                    </a:cubicBezTo>
                    <a:cubicBezTo>
                      <a:pt x="831530" y="14060"/>
                      <a:pt x="764409" y="-1504"/>
                      <a:pt x="707340" y="117"/>
                    </a:cubicBezTo>
                    <a:cubicBezTo>
                      <a:pt x="650271" y="1738"/>
                      <a:pt x="587042" y="14060"/>
                      <a:pt x="530297" y="33191"/>
                    </a:cubicBezTo>
                    <a:cubicBezTo>
                      <a:pt x="473552" y="52322"/>
                      <a:pt x="417780" y="79235"/>
                      <a:pt x="366872" y="114903"/>
                    </a:cubicBezTo>
                    <a:cubicBezTo>
                      <a:pt x="315964" y="150571"/>
                      <a:pt x="267001" y="194021"/>
                      <a:pt x="224848" y="247199"/>
                    </a:cubicBezTo>
                    <a:cubicBezTo>
                      <a:pt x="182695" y="300377"/>
                      <a:pt x="146703" y="394411"/>
                      <a:pt x="113953" y="433970"/>
                    </a:cubicBezTo>
                    <a:cubicBezTo>
                      <a:pt x="81203" y="473529"/>
                      <a:pt x="47156" y="472881"/>
                      <a:pt x="28349" y="484554"/>
                    </a:cubicBezTo>
                    <a:cubicBezTo>
                      <a:pt x="9542" y="496227"/>
                      <a:pt x="-4076" y="488445"/>
                      <a:pt x="1112" y="504009"/>
                    </a:cubicBezTo>
                    <a:cubicBezTo>
                      <a:pt x="6300" y="519573"/>
                      <a:pt x="15704" y="554594"/>
                      <a:pt x="59478" y="577940"/>
                    </a:cubicBezTo>
                    <a:cubicBezTo>
                      <a:pt x="103252" y="601286"/>
                      <a:pt x="212527" y="624957"/>
                      <a:pt x="263759" y="644088"/>
                    </a:cubicBezTo>
                    <a:cubicBezTo>
                      <a:pt x="314991" y="663219"/>
                      <a:pt x="336068" y="692078"/>
                      <a:pt x="366872" y="692726"/>
                    </a:cubicBezTo>
                    <a:cubicBezTo>
                      <a:pt x="397676" y="693374"/>
                      <a:pt x="406755" y="652843"/>
                      <a:pt x="448584" y="647979"/>
                    </a:cubicBezTo>
                    <a:cubicBezTo>
                      <a:pt x="490413" y="643115"/>
                      <a:pt x="552671" y="671001"/>
                      <a:pt x="617846" y="663543"/>
                    </a:cubicBezTo>
                    <a:cubicBezTo>
                      <a:pt x="683021" y="656085"/>
                      <a:pt x="789701" y="604204"/>
                      <a:pt x="839636" y="603231"/>
                    </a:cubicBezTo>
                    <a:cubicBezTo>
                      <a:pt x="889571" y="602258"/>
                      <a:pt x="894436" y="651545"/>
                      <a:pt x="917458" y="657706"/>
                    </a:cubicBezTo>
                    <a:cubicBezTo>
                      <a:pt x="940480" y="663867"/>
                      <a:pt x="963502" y="649276"/>
                      <a:pt x="977769" y="640197"/>
                    </a:cubicBezTo>
                    <a:cubicBezTo>
                      <a:pt x="992036" y="631118"/>
                      <a:pt x="969987" y="626253"/>
                      <a:pt x="1003061" y="603231"/>
                    </a:cubicBezTo>
                    <a:cubicBezTo>
                      <a:pt x="1036135" y="580209"/>
                      <a:pt x="1127899" y="534165"/>
                      <a:pt x="1176213" y="502064"/>
                    </a:cubicBezTo>
                    <a:cubicBezTo>
                      <a:pt x="1224527" y="469963"/>
                      <a:pt x="1255007" y="434295"/>
                      <a:pt x="1292945" y="410624"/>
                    </a:cubicBezTo>
                    <a:cubicBezTo>
                      <a:pt x="1330883" y="386953"/>
                      <a:pt x="1371090" y="374307"/>
                      <a:pt x="1403840" y="360040"/>
                    </a:cubicBezTo>
                    <a:cubicBezTo>
                      <a:pt x="1436590" y="345773"/>
                      <a:pt x="1464801" y="330857"/>
                      <a:pt x="1489444" y="325020"/>
                    </a:cubicBezTo>
                    <a:cubicBezTo>
                      <a:pt x="1514087" y="319183"/>
                      <a:pt x="1523166" y="336693"/>
                      <a:pt x="1551701" y="325020"/>
                    </a:cubicBezTo>
                    <a:cubicBezTo>
                      <a:pt x="1580235" y="313347"/>
                      <a:pt x="1637629" y="277679"/>
                      <a:pt x="1660651" y="254981"/>
                    </a:cubicBezTo>
                    <a:cubicBezTo>
                      <a:pt x="1683673" y="232283"/>
                      <a:pt x="1700210" y="192075"/>
                      <a:pt x="1693725" y="171323"/>
                    </a:cubicBezTo>
                    <a:close/>
                  </a:path>
                </a:pathLst>
              </a:custGeom>
              <a:solidFill>
                <a:sysClr val="windowText" lastClr="000000"/>
              </a:soli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50" name="Forme libre 79">
                <a:extLst>
                  <a:ext uri="{FF2B5EF4-FFF2-40B4-BE49-F238E27FC236}">
                    <a16:creationId xmlns:a16="http://schemas.microsoft.com/office/drawing/2014/main" id="{135CD7C1-26A6-1F4D-D598-A5F6789EA603}"/>
                  </a:ext>
                </a:extLst>
              </p:cNvPr>
              <p:cNvSpPr/>
              <p:nvPr/>
            </p:nvSpPr>
            <p:spPr>
              <a:xfrm>
                <a:off x="6627046" y="2968492"/>
                <a:ext cx="94647" cy="78018"/>
              </a:xfrm>
              <a:custGeom>
                <a:avLst/>
                <a:gdLst>
                  <a:gd name="connsiteX0" fmla="*/ 259251 w 259262"/>
                  <a:gd name="connsiteY0" fmla="*/ 125682 h 203632"/>
                  <a:gd name="connsiteX1" fmla="*/ 218395 w 259262"/>
                  <a:gd name="connsiteY1" fmla="*/ 80935 h 203632"/>
                  <a:gd name="connsiteX2" fmla="*/ 193103 w 259262"/>
                  <a:gd name="connsiteY2" fmla="*/ 34242 h 203632"/>
                  <a:gd name="connsiteX3" fmla="*/ 109445 w 259262"/>
                  <a:gd name="connsiteY3" fmla="*/ 1168 h 203632"/>
                  <a:gd name="connsiteX4" fmla="*/ 39406 w 259262"/>
                  <a:gd name="connsiteY4" fmla="*/ 10896 h 203632"/>
                  <a:gd name="connsiteX5" fmla="*/ 4386 w 259262"/>
                  <a:gd name="connsiteY5" fmla="*/ 43970 h 203632"/>
                  <a:gd name="connsiteX6" fmla="*/ 8277 w 259262"/>
                  <a:gd name="connsiteY6" fmla="*/ 98445 h 203632"/>
                  <a:gd name="connsiteX7" fmla="*/ 74425 w 259262"/>
                  <a:gd name="connsiteY7" fmla="*/ 170429 h 203632"/>
                  <a:gd name="connsiteX8" fmla="*/ 163920 w 259262"/>
                  <a:gd name="connsiteY8" fmla="*/ 199612 h 203632"/>
                  <a:gd name="connsiteX9" fmla="*/ 196994 w 259262"/>
                  <a:gd name="connsiteY9" fmla="*/ 199612 h 203632"/>
                  <a:gd name="connsiteX10" fmla="*/ 222286 w 259262"/>
                  <a:gd name="connsiteY10" fmla="*/ 164593 h 203632"/>
                  <a:gd name="connsiteX11" fmla="*/ 259251 w 259262"/>
                  <a:gd name="connsiteY11" fmla="*/ 125682 h 20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262" h="203632">
                    <a:moveTo>
                      <a:pt x="259251" y="125682"/>
                    </a:moveTo>
                    <a:cubicBezTo>
                      <a:pt x="258602" y="111739"/>
                      <a:pt x="229420" y="96175"/>
                      <a:pt x="218395" y="80935"/>
                    </a:cubicBezTo>
                    <a:cubicBezTo>
                      <a:pt x="207370" y="65695"/>
                      <a:pt x="211261" y="47536"/>
                      <a:pt x="193103" y="34242"/>
                    </a:cubicBezTo>
                    <a:cubicBezTo>
                      <a:pt x="174945" y="20947"/>
                      <a:pt x="135061" y="5059"/>
                      <a:pt x="109445" y="1168"/>
                    </a:cubicBezTo>
                    <a:cubicBezTo>
                      <a:pt x="83829" y="-2723"/>
                      <a:pt x="56916" y="3762"/>
                      <a:pt x="39406" y="10896"/>
                    </a:cubicBezTo>
                    <a:cubicBezTo>
                      <a:pt x="21896" y="18030"/>
                      <a:pt x="9574" y="29379"/>
                      <a:pt x="4386" y="43970"/>
                    </a:cubicBezTo>
                    <a:cubicBezTo>
                      <a:pt x="-802" y="58561"/>
                      <a:pt x="-3396" y="77368"/>
                      <a:pt x="8277" y="98445"/>
                    </a:cubicBezTo>
                    <a:cubicBezTo>
                      <a:pt x="19950" y="119521"/>
                      <a:pt x="48485" y="153568"/>
                      <a:pt x="74425" y="170429"/>
                    </a:cubicBezTo>
                    <a:cubicBezTo>
                      <a:pt x="100365" y="187290"/>
                      <a:pt x="143492" y="194748"/>
                      <a:pt x="163920" y="199612"/>
                    </a:cubicBezTo>
                    <a:cubicBezTo>
                      <a:pt x="184348" y="204476"/>
                      <a:pt x="187266" y="205448"/>
                      <a:pt x="196994" y="199612"/>
                    </a:cubicBezTo>
                    <a:cubicBezTo>
                      <a:pt x="206722" y="193776"/>
                      <a:pt x="212234" y="174969"/>
                      <a:pt x="222286" y="164593"/>
                    </a:cubicBezTo>
                    <a:cubicBezTo>
                      <a:pt x="232338" y="154217"/>
                      <a:pt x="259900" y="139625"/>
                      <a:pt x="259251" y="125682"/>
                    </a:cubicBezTo>
                    <a:close/>
                  </a:path>
                </a:pathLst>
              </a:custGeom>
              <a:gradFill flip="none" rotWithShape="1">
                <a:gsLst>
                  <a:gs pos="0">
                    <a:srgbClr val="FFCCCC"/>
                  </a:gs>
                  <a:gs pos="95470">
                    <a:srgbClr val="E7E6E6">
                      <a:lumMod val="25000"/>
                    </a:srgbClr>
                  </a:gs>
                  <a:gs pos="55000">
                    <a:sysClr val="window" lastClr="FFFFFF">
                      <a:lumMod val="50000"/>
                    </a:sysClr>
                  </a:gs>
                </a:gsLst>
                <a:path path="circle">
                  <a:fillToRect l="100000" t="100000"/>
                </a:path>
                <a:tileRect r="-100000" b="-100000"/>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51" name="Ellipse 50">
                <a:extLst>
                  <a:ext uri="{FF2B5EF4-FFF2-40B4-BE49-F238E27FC236}">
                    <a16:creationId xmlns:a16="http://schemas.microsoft.com/office/drawing/2014/main" id="{C71B279E-FFB0-4C20-8057-9FF06F328454}"/>
                  </a:ext>
                </a:extLst>
              </p:cNvPr>
              <p:cNvSpPr/>
              <p:nvPr/>
            </p:nvSpPr>
            <p:spPr>
              <a:xfrm>
                <a:off x="6770912" y="3005563"/>
                <a:ext cx="24859" cy="23108"/>
              </a:xfrm>
              <a:prstGeom prst="ellipse">
                <a:avLst/>
              </a:prstGeom>
              <a:gradFill flip="none" rotWithShape="1">
                <a:gsLst>
                  <a:gs pos="0">
                    <a:srgbClr val="E7E6E6">
                      <a:lumMod val="75000"/>
                    </a:srgbClr>
                  </a:gs>
                  <a:gs pos="64000">
                    <a:srgbClr val="E7E6E6">
                      <a:lumMod val="50000"/>
                    </a:srgbClr>
                  </a:gs>
                  <a:gs pos="100000">
                    <a:sysClr val="windowText" lastClr="000000">
                      <a:lumMod val="75000"/>
                      <a:lumOff val="25000"/>
                    </a:sysClr>
                  </a:gs>
                </a:gsLst>
                <a:path path="circle">
                  <a:fillToRect l="50000" t="50000" r="50000" b="50000"/>
                </a:path>
                <a:tileRect/>
              </a:gra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sp>
            <p:nvSpPr>
              <p:cNvPr id="52" name="Forme libre 89">
                <a:extLst>
                  <a:ext uri="{FF2B5EF4-FFF2-40B4-BE49-F238E27FC236}">
                    <a16:creationId xmlns:a16="http://schemas.microsoft.com/office/drawing/2014/main" id="{8256E4B2-5367-5E2F-CFAC-F91C1F25ED58}"/>
                  </a:ext>
                </a:extLst>
              </p:cNvPr>
              <p:cNvSpPr/>
              <p:nvPr/>
            </p:nvSpPr>
            <p:spPr>
              <a:xfrm>
                <a:off x="6868792" y="3022572"/>
                <a:ext cx="28725" cy="30722"/>
              </a:xfrm>
              <a:custGeom>
                <a:avLst/>
                <a:gdLst>
                  <a:gd name="connsiteX0" fmla="*/ 361 w 78684"/>
                  <a:gd name="connsiteY0" fmla="*/ 17861 h 80187"/>
                  <a:gd name="connsiteX1" fmla="*/ 33435 w 78684"/>
                  <a:gd name="connsiteY1" fmla="*/ 80118 h 80187"/>
                  <a:gd name="connsiteX2" fmla="*/ 78182 w 78684"/>
                  <a:gd name="connsiteY2" fmla="*/ 29534 h 80187"/>
                  <a:gd name="connsiteX3" fmla="*/ 54836 w 78684"/>
                  <a:gd name="connsiteY3" fmla="*/ 351 h 80187"/>
                  <a:gd name="connsiteX4" fmla="*/ 361 w 78684"/>
                  <a:gd name="connsiteY4" fmla="*/ 17861 h 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84" h="80187">
                    <a:moveTo>
                      <a:pt x="361" y="17861"/>
                    </a:moveTo>
                    <a:cubicBezTo>
                      <a:pt x="-3206" y="31155"/>
                      <a:pt x="20465" y="78173"/>
                      <a:pt x="33435" y="80118"/>
                    </a:cubicBezTo>
                    <a:cubicBezTo>
                      <a:pt x="46405" y="82063"/>
                      <a:pt x="74615" y="42828"/>
                      <a:pt x="78182" y="29534"/>
                    </a:cubicBezTo>
                    <a:cubicBezTo>
                      <a:pt x="81749" y="16240"/>
                      <a:pt x="65536" y="2296"/>
                      <a:pt x="54836" y="351"/>
                    </a:cubicBezTo>
                    <a:cubicBezTo>
                      <a:pt x="44136" y="-1594"/>
                      <a:pt x="3928" y="4567"/>
                      <a:pt x="361" y="17861"/>
                    </a:cubicBezTo>
                    <a:close/>
                  </a:path>
                </a:pathLst>
              </a:custGeom>
              <a:solidFill>
                <a:srgbClr val="FFCCCC"/>
              </a:solidFill>
              <a:ln w="12700" cap="flat" cmpd="sng" algn="ctr">
                <a:noFill/>
                <a:prstDash val="solid"/>
                <a:miter lim="800000"/>
              </a:ln>
              <a:effectLst/>
            </p:spPr>
            <p:txBody>
              <a:bodyPr rtlCol="0" anchor="ctr"/>
              <a:lstStyle/>
              <a:p>
                <a:pPr algn="ctr" defTabSz="914399">
                  <a:defRPr/>
                </a:pPr>
                <a:endParaRPr lang="fr-FR" kern="0">
                  <a:solidFill>
                    <a:prstClr val="white"/>
                  </a:solidFill>
                  <a:cs typeface="Arial" panose="020B0604020202020204" pitchFamily="34" charset="0"/>
                </a:endParaRPr>
              </a:p>
            </p:txBody>
          </p:sp>
        </p:grpSp>
        <p:sp>
          <p:nvSpPr>
            <p:cNvPr id="37" name="Organigramme : Disque magnétique 71">
              <a:extLst>
                <a:ext uri="{FF2B5EF4-FFF2-40B4-BE49-F238E27FC236}">
                  <a16:creationId xmlns:a16="http://schemas.microsoft.com/office/drawing/2014/main" id="{D06B4BCA-B60A-F980-EB5D-B7C0465E1E2E}"/>
                </a:ext>
              </a:extLst>
            </p:cNvPr>
            <p:cNvSpPr/>
            <p:nvPr/>
          </p:nvSpPr>
          <p:spPr>
            <a:xfrm>
              <a:off x="7848113" y="1111212"/>
              <a:ext cx="110739" cy="209948"/>
            </a:xfrm>
            <a:prstGeom prst="flowChartMagneticDisk">
              <a:avLst/>
            </a:prstGeom>
            <a:solidFill>
              <a:srgbClr val="FFF26B"/>
            </a:solidFill>
            <a:ln>
              <a:solidFill>
                <a:srgbClr val="918A3D"/>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8" name="Organigramme : Disque magnétique 72">
              <a:extLst>
                <a:ext uri="{FF2B5EF4-FFF2-40B4-BE49-F238E27FC236}">
                  <a16:creationId xmlns:a16="http://schemas.microsoft.com/office/drawing/2014/main" id="{ECB64230-44C8-34CF-256C-430860477704}"/>
                </a:ext>
              </a:extLst>
            </p:cNvPr>
            <p:cNvSpPr/>
            <p:nvPr/>
          </p:nvSpPr>
          <p:spPr>
            <a:xfrm>
              <a:off x="8212091" y="1268688"/>
              <a:ext cx="110739" cy="209948"/>
            </a:xfrm>
            <a:prstGeom prst="flowChartMagneticDisk">
              <a:avLst/>
            </a:prstGeom>
            <a:solidFill>
              <a:srgbClr val="FFF26B"/>
            </a:solidFill>
            <a:ln>
              <a:solidFill>
                <a:srgbClr val="918A3D"/>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9" name="Organigramme : Disque magnétique 73">
              <a:extLst>
                <a:ext uri="{FF2B5EF4-FFF2-40B4-BE49-F238E27FC236}">
                  <a16:creationId xmlns:a16="http://schemas.microsoft.com/office/drawing/2014/main" id="{BF220451-A87C-A61C-3A87-D0D87B27E4A7}"/>
                </a:ext>
              </a:extLst>
            </p:cNvPr>
            <p:cNvSpPr/>
            <p:nvPr/>
          </p:nvSpPr>
          <p:spPr>
            <a:xfrm>
              <a:off x="8844911" y="1109249"/>
              <a:ext cx="110739" cy="209948"/>
            </a:xfrm>
            <a:prstGeom prst="flowChartMagneticDisk">
              <a:avLst/>
            </a:prstGeom>
            <a:solidFill>
              <a:srgbClr val="FFF26B"/>
            </a:solidFill>
            <a:ln>
              <a:solidFill>
                <a:srgbClr val="918A3D"/>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0" name="Cube 39">
              <a:extLst>
                <a:ext uri="{FF2B5EF4-FFF2-40B4-BE49-F238E27FC236}">
                  <a16:creationId xmlns:a16="http://schemas.microsoft.com/office/drawing/2014/main" id="{5FDF6C8C-423A-3561-65C5-F35CBFE8ED0F}"/>
                </a:ext>
              </a:extLst>
            </p:cNvPr>
            <p:cNvSpPr/>
            <p:nvPr/>
          </p:nvSpPr>
          <p:spPr>
            <a:xfrm>
              <a:off x="9140565" y="1289735"/>
              <a:ext cx="193537" cy="203780"/>
            </a:xfrm>
            <a:prstGeom prst="cube">
              <a:avLst/>
            </a:prstGeom>
            <a:solidFill>
              <a:srgbClr val="92D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ZoneTexte 40">
              <a:extLst>
                <a:ext uri="{FF2B5EF4-FFF2-40B4-BE49-F238E27FC236}">
                  <a16:creationId xmlns:a16="http://schemas.microsoft.com/office/drawing/2014/main" id="{6DF41A77-9CF9-91F6-A757-B97925E035F7}"/>
                </a:ext>
              </a:extLst>
            </p:cNvPr>
            <p:cNvSpPr txBox="1"/>
            <p:nvPr/>
          </p:nvSpPr>
          <p:spPr>
            <a:xfrm>
              <a:off x="7585414" y="800941"/>
              <a:ext cx="1004111" cy="276999"/>
            </a:xfrm>
            <a:prstGeom prst="rect">
              <a:avLst/>
            </a:prstGeom>
            <a:noFill/>
          </p:spPr>
          <p:txBody>
            <a:bodyPr wrap="square" rtlCol="0">
              <a:spAutoFit/>
            </a:bodyPr>
            <a:lstStyle/>
            <a:p>
              <a:pPr algn="ctr"/>
              <a:r>
                <a:rPr lang="fr-FR" sz="1200">
                  <a:cs typeface="Arial" panose="020B0604020202020204" pitchFamily="34" charset="0"/>
                </a:rPr>
                <a:t>D2</a:t>
              </a:r>
            </a:p>
          </p:txBody>
        </p:sp>
        <p:sp>
          <p:nvSpPr>
            <p:cNvPr id="42" name="ZoneTexte 41">
              <a:extLst>
                <a:ext uri="{FF2B5EF4-FFF2-40B4-BE49-F238E27FC236}">
                  <a16:creationId xmlns:a16="http://schemas.microsoft.com/office/drawing/2014/main" id="{ED37E9AD-EDCA-C93B-ADC9-134CC3FE8712}"/>
                </a:ext>
              </a:extLst>
            </p:cNvPr>
            <p:cNvSpPr txBox="1"/>
            <p:nvPr/>
          </p:nvSpPr>
          <p:spPr>
            <a:xfrm>
              <a:off x="8574405" y="802955"/>
              <a:ext cx="1004111" cy="276999"/>
            </a:xfrm>
            <a:prstGeom prst="rect">
              <a:avLst/>
            </a:prstGeom>
            <a:noFill/>
          </p:spPr>
          <p:txBody>
            <a:bodyPr wrap="square" rtlCol="0">
              <a:spAutoFit/>
            </a:bodyPr>
            <a:lstStyle/>
            <a:p>
              <a:pPr algn="ctr"/>
              <a:r>
                <a:rPr lang="fr-FR" sz="1200">
                  <a:cs typeface="Arial" panose="020B0604020202020204" pitchFamily="34" charset="0"/>
                </a:rPr>
                <a:t>D3</a:t>
              </a:r>
            </a:p>
          </p:txBody>
        </p:sp>
      </p:grpSp>
      <p:sp>
        <p:nvSpPr>
          <p:cNvPr id="63" name="Rectangle à coins arrondis 118">
            <a:extLst>
              <a:ext uri="{FF2B5EF4-FFF2-40B4-BE49-F238E27FC236}">
                <a16:creationId xmlns:a16="http://schemas.microsoft.com/office/drawing/2014/main" id="{783B0991-1638-6895-6CBC-B028266EFC2D}"/>
              </a:ext>
            </a:extLst>
          </p:cNvPr>
          <p:cNvSpPr/>
          <p:nvPr/>
        </p:nvSpPr>
        <p:spPr>
          <a:xfrm>
            <a:off x="6270505" y="1366652"/>
            <a:ext cx="5631122" cy="1816360"/>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solidFill>
                <a:schemeClr val="bg1"/>
              </a:solidFill>
            </a:endParaRPr>
          </a:p>
        </p:txBody>
      </p:sp>
      <p:sp>
        <p:nvSpPr>
          <p:cNvPr id="64" name="ZoneTexte 63">
            <a:extLst>
              <a:ext uri="{FF2B5EF4-FFF2-40B4-BE49-F238E27FC236}">
                <a16:creationId xmlns:a16="http://schemas.microsoft.com/office/drawing/2014/main" id="{BD5015C2-FE56-CC98-DE8B-8D8848C385A9}"/>
              </a:ext>
            </a:extLst>
          </p:cNvPr>
          <p:cNvSpPr txBox="1"/>
          <p:nvPr/>
        </p:nvSpPr>
        <p:spPr>
          <a:xfrm>
            <a:off x="7704246" y="875658"/>
            <a:ext cx="2740105" cy="461665"/>
          </a:xfrm>
          <a:prstGeom prst="rect">
            <a:avLst/>
          </a:prstGeom>
          <a:noFill/>
        </p:spPr>
        <p:txBody>
          <a:bodyPr wrap="square">
            <a:spAutoFit/>
          </a:bodyPr>
          <a:lstStyle/>
          <a:p>
            <a:r>
              <a:rPr lang="en-GB" altLang="fr-FR" sz="2400" b="1">
                <a:solidFill>
                  <a:srgbClr val="00B050"/>
                </a:solidFill>
                <a:latin typeface="Arial" panose="020B0604020202020204" pitchFamily="34" charset="0"/>
                <a:cs typeface="Arial" panose="020B0604020202020204" pitchFamily="34" charset="0"/>
              </a:rPr>
              <a:t>OBJ4 : 3 partners</a:t>
            </a:r>
          </a:p>
        </p:txBody>
      </p:sp>
      <p:sp>
        <p:nvSpPr>
          <p:cNvPr id="65" name="ZoneTexte 64">
            <a:extLst>
              <a:ext uri="{FF2B5EF4-FFF2-40B4-BE49-F238E27FC236}">
                <a16:creationId xmlns:a16="http://schemas.microsoft.com/office/drawing/2014/main" id="{6161F1DA-C533-1111-E745-5836F944CA8B}"/>
              </a:ext>
            </a:extLst>
          </p:cNvPr>
          <p:cNvSpPr txBox="1"/>
          <p:nvPr/>
        </p:nvSpPr>
        <p:spPr>
          <a:xfrm>
            <a:off x="6318308" y="1641518"/>
            <a:ext cx="5514132" cy="1323439"/>
          </a:xfrm>
          <a:prstGeom prst="rect">
            <a:avLst/>
          </a:prstGeom>
          <a:noFill/>
          <a:ln>
            <a:noFill/>
          </a:ln>
        </p:spPr>
        <p:txBody>
          <a:bodyPr wrap="square">
            <a:spAutoFit/>
          </a:bodyPr>
          <a:lstStyle/>
          <a:p>
            <a:pPr algn="ctr"/>
            <a:r>
              <a:rPr lang="fr-FR" sz="2000" b="1">
                <a:solidFill>
                  <a:srgbClr val="00B050"/>
                </a:solidFill>
                <a:latin typeface="Arial" panose="020B0604020202020204" pitchFamily="34" charset="0"/>
                <a:cs typeface="Arial" panose="020B0604020202020204" pitchFamily="34" charset="0"/>
              </a:rPr>
              <a:t>How </a:t>
            </a:r>
            <a:r>
              <a:rPr lang="fr-FR" sz="2000" b="1" err="1">
                <a:solidFill>
                  <a:srgbClr val="00B050"/>
                </a:solidFill>
                <a:latin typeface="Arial" panose="020B0604020202020204" pitchFamily="34" charset="0"/>
                <a:cs typeface="Arial" panose="020B0604020202020204" pitchFamily="34" charset="0"/>
              </a:rPr>
              <a:t>chemical</a:t>
            </a:r>
            <a:r>
              <a:rPr lang="fr-FR" sz="2000" b="1">
                <a:solidFill>
                  <a:srgbClr val="00B050"/>
                </a:solidFill>
                <a:latin typeface="Arial" panose="020B0604020202020204" pitchFamily="34" charset="0"/>
                <a:cs typeface="Arial" panose="020B0604020202020204" pitchFamily="34" charset="0"/>
              </a:rPr>
              <a:t> signatures </a:t>
            </a:r>
            <a:r>
              <a:rPr lang="fr-FR" sz="2000" b="1" err="1">
                <a:solidFill>
                  <a:srgbClr val="00B050"/>
                </a:solidFill>
                <a:latin typeface="Arial" panose="020B0604020202020204" pitchFamily="34" charset="0"/>
                <a:cs typeface="Arial" panose="020B0604020202020204" pitchFamily="34" charset="0"/>
              </a:rPr>
              <a:t>identified</a:t>
            </a:r>
            <a:r>
              <a:rPr lang="fr-FR" sz="2000" b="1">
                <a:solidFill>
                  <a:srgbClr val="00B050"/>
                </a:solidFill>
                <a:latin typeface="Arial" panose="020B0604020202020204" pitchFamily="34" charset="0"/>
                <a:cs typeface="Arial" panose="020B0604020202020204" pitchFamily="34" charset="0"/>
              </a:rPr>
              <a:t> impact </a:t>
            </a:r>
            <a:r>
              <a:rPr lang="fr-FR" sz="2000" b="1" err="1">
                <a:solidFill>
                  <a:srgbClr val="00B050"/>
                </a:solidFill>
                <a:latin typeface="Arial" panose="020B0604020202020204" pitchFamily="34" charset="0"/>
                <a:cs typeface="Arial" panose="020B0604020202020204" pitchFamily="34" charset="0"/>
              </a:rPr>
              <a:t>early</a:t>
            </a:r>
            <a:r>
              <a:rPr lang="fr-FR" sz="2000" b="1">
                <a:solidFill>
                  <a:srgbClr val="00B050"/>
                </a:solidFill>
                <a:latin typeface="Arial" panose="020B0604020202020204" pitchFamily="34" charset="0"/>
                <a:cs typeface="Arial" panose="020B0604020202020204" pitchFamily="34" charset="0"/>
              </a:rPr>
              <a:t> </a:t>
            </a:r>
            <a:r>
              <a:rPr lang="fr-FR" sz="2000" b="1" err="1">
                <a:solidFill>
                  <a:srgbClr val="00B050"/>
                </a:solidFill>
                <a:latin typeface="Arial" panose="020B0604020202020204" pitchFamily="34" charset="0"/>
                <a:cs typeface="Arial" panose="020B0604020202020204" pitchFamily="34" charset="0"/>
              </a:rPr>
              <a:t>brain</a:t>
            </a:r>
            <a:r>
              <a:rPr lang="fr-FR" sz="2000" b="1">
                <a:solidFill>
                  <a:srgbClr val="00B050"/>
                </a:solidFill>
                <a:latin typeface="Arial" panose="020B0604020202020204" pitchFamily="34" charset="0"/>
                <a:cs typeface="Arial" panose="020B0604020202020204" pitchFamily="34" charset="0"/>
              </a:rPr>
              <a:t> </a:t>
            </a:r>
            <a:r>
              <a:rPr lang="fr-FR" sz="2000" b="1" err="1">
                <a:solidFill>
                  <a:srgbClr val="00B050"/>
                </a:solidFill>
                <a:latin typeface="Arial" panose="020B0604020202020204" pitchFamily="34" charset="0"/>
                <a:cs typeface="Arial" panose="020B0604020202020204" pitchFamily="34" charset="0"/>
              </a:rPr>
              <a:t>development</a:t>
            </a:r>
            <a:r>
              <a:rPr lang="fr-FR" sz="2000" b="1">
                <a:solidFill>
                  <a:srgbClr val="00B050"/>
                </a:solidFill>
                <a:latin typeface="Arial" panose="020B0604020202020204" pitchFamily="34" charset="0"/>
                <a:cs typeface="Arial" panose="020B0604020202020204" pitchFamily="34" charset="0"/>
              </a:rPr>
              <a:t> as a </a:t>
            </a:r>
            <a:r>
              <a:rPr lang="fr-FR" sz="2000" b="1" err="1">
                <a:solidFill>
                  <a:srgbClr val="00B050"/>
                </a:solidFill>
                <a:latin typeface="Arial" panose="020B0604020202020204" pitchFamily="34" charset="0"/>
                <a:cs typeface="Arial" panose="020B0604020202020204" pitchFamily="34" charset="0"/>
              </a:rPr>
              <a:t>susceptibility</a:t>
            </a:r>
            <a:r>
              <a:rPr lang="fr-FR" sz="2000" b="1">
                <a:solidFill>
                  <a:srgbClr val="00B050"/>
                </a:solidFill>
                <a:latin typeface="Arial" panose="020B0604020202020204" pitchFamily="34" charset="0"/>
                <a:cs typeface="Arial" panose="020B0604020202020204" pitchFamily="34" charset="0"/>
              </a:rPr>
              <a:t> factor for </a:t>
            </a:r>
            <a:r>
              <a:rPr lang="fr-FR" sz="2000" b="1" err="1">
                <a:solidFill>
                  <a:srgbClr val="00B050"/>
                </a:solidFill>
                <a:latin typeface="Arial" panose="020B0604020202020204" pitchFamily="34" charset="0"/>
                <a:cs typeface="Arial" panose="020B0604020202020204" pitchFamily="34" charset="0"/>
              </a:rPr>
              <a:t>neurodegenerative</a:t>
            </a:r>
            <a:r>
              <a:rPr lang="fr-FR" sz="2000" b="1">
                <a:solidFill>
                  <a:srgbClr val="00B050"/>
                </a:solidFill>
                <a:latin typeface="Arial" panose="020B0604020202020204" pitchFamily="34" charset="0"/>
                <a:cs typeface="Arial" panose="020B0604020202020204" pitchFamily="34" charset="0"/>
              </a:rPr>
              <a:t> </a:t>
            </a:r>
            <a:r>
              <a:rPr lang="fr-FR" sz="2000" b="1" err="1">
                <a:solidFill>
                  <a:srgbClr val="00B050"/>
                </a:solidFill>
                <a:latin typeface="Arial" panose="020B0604020202020204" pitchFamily="34" charset="0"/>
                <a:cs typeface="Arial" panose="020B0604020202020204" pitchFamily="34" charset="0"/>
              </a:rPr>
              <a:t>diseases</a:t>
            </a:r>
            <a:r>
              <a:rPr lang="fr-FR" sz="2000" b="1">
                <a:solidFill>
                  <a:srgbClr val="00B050"/>
                </a:solidFill>
                <a:latin typeface="Arial" panose="020B0604020202020204" pitchFamily="34" charset="0"/>
                <a:cs typeface="Arial" panose="020B0604020202020204" pitchFamily="34" charset="0"/>
              </a:rPr>
              <a:t> </a:t>
            </a:r>
            <a:br>
              <a:rPr lang="fr-FR" sz="2000" b="1">
                <a:solidFill>
                  <a:srgbClr val="00B050"/>
                </a:solidFill>
                <a:latin typeface="Arial" panose="020B0604020202020204" pitchFamily="34" charset="0"/>
                <a:cs typeface="Arial" panose="020B0604020202020204" pitchFamily="34" charset="0"/>
              </a:rPr>
            </a:br>
            <a:r>
              <a:rPr lang="fr-FR" sz="2000" b="1" err="1">
                <a:solidFill>
                  <a:srgbClr val="00B050"/>
                </a:solidFill>
                <a:latin typeface="Arial" panose="020B0604020202020204" pitchFamily="34" charset="0"/>
                <a:cs typeface="Arial" panose="020B0604020202020204" pitchFamily="34" charset="0"/>
              </a:rPr>
              <a:t>later</a:t>
            </a:r>
            <a:r>
              <a:rPr lang="fr-FR" sz="2000" b="1">
                <a:solidFill>
                  <a:srgbClr val="00B050"/>
                </a:solidFill>
                <a:latin typeface="Arial" panose="020B0604020202020204" pitchFamily="34" charset="0"/>
                <a:cs typeface="Arial" panose="020B0604020202020204" pitchFamily="34" charset="0"/>
              </a:rPr>
              <a:t> in life?</a:t>
            </a:r>
          </a:p>
        </p:txBody>
      </p:sp>
      <p:sp>
        <p:nvSpPr>
          <p:cNvPr id="66" name="ZoneTexte 65">
            <a:extLst>
              <a:ext uri="{FF2B5EF4-FFF2-40B4-BE49-F238E27FC236}">
                <a16:creationId xmlns:a16="http://schemas.microsoft.com/office/drawing/2014/main" id="{545E10AF-8689-32E0-46E9-F6EE96B2F6E0}"/>
              </a:ext>
            </a:extLst>
          </p:cNvPr>
          <p:cNvSpPr txBox="1"/>
          <p:nvPr/>
        </p:nvSpPr>
        <p:spPr>
          <a:xfrm>
            <a:off x="6211141" y="3253048"/>
            <a:ext cx="5726280" cy="1477328"/>
          </a:xfrm>
          <a:prstGeom prst="rect">
            <a:avLst/>
          </a:prstGeom>
          <a:noFill/>
          <a:ln>
            <a:noFill/>
          </a:ln>
        </p:spPr>
        <p:txBody>
          <a:bodyPr wrap="square" rtlCol="0">
            <a:spAutoFit/>
          </a:bodyPr>
          <a:lstStyle/>
          <a:p>
            <a:pPr algn="ctr"/>
            <a:r>
              <a:rPr lang="fr-FR" b="1">
                <a:solidFill>
                  <a:schemeClr val="tx2"/>
                </a:solidFill>
                <a:latin typeface="Arial" panose="020B0604020202020204" pitchFamily="34" charset="0"/>
                <a:cs typeface="Arial" panose="020B0604020202020204" pitchFamily="34" charset="0"/>
              </a:rPr>
              <a:t>WT </a:t>
            </a:r>
            <a:r>
              <a:rPr lang="fr-FR" b="1" err="1">
                <a:solidFill>
                  <a:schemeClr val="tx2"/>
                </a:solidFill>
                <a:latin typeface="Arial" panose="020B0604020202020204" pitchFamily="34" charset="0"/>
                <a:cs typeface="Arial" panose="020B0604020202020204" pitchFamily="34" charset="0"/>
              </a:rPr>
              <a:t>models</a:t>
            </a:r>
            <a:endParaRPr lang="fr-FR" b="1">
              <a:solidFill>
                <a:schemeClr val="tx2"/>
              </a:solidFill>
              <a:latin typeface="Arial" panose="020B0604020202020204" pitchFamily="34" charset="0"/>
              <a:cs typeface="Arial" panose="020B0604020202020204" pitchFamily="34" charset="0"/>
            </a:endParaRPr>
          </a:p>
          <a:p>
            <a:pPr algn="ctr"/>
            <a:r>
              <a:rPr lang="fr-FR">
                <a:solidFill>
                  <a:schemeClr val="tx2"/>
                </a:solidFill>
                <a:latin typeface="Arial" panose="020B0604020202020204" pitchFamily="34" charset="0"/>
                <a:cs typeface="Arial" panose="020B0604020202020204" pitchFamily="34" charset="0"/>
              </a:rPr>
              <a:t>Brain </a:t>
            </a:r>
            <a:r>
              <a:rPr lang="fr-FR" err="1">
                <a:solidFill>
                  <a:schemeClr val="tx2"/>
                </a:solidFill>
                <a:latin typeface="Arial" panose="020B0604020202020204" pitchFamily="34" charset="0"/>
                <a:cs typeface="Arial" panose="020B0604020202020204" pitchFamily="34" charset="0"/>
              </a:rPr>
              <a:t>organoids</a:t>
            </a:r>
            <a:r>
              <a:rPr lang="fr-FR">
                <a:solidFill>
                  <a:schemeClr val="tx2"/>
                </a:solidFill>
                <a:latin typeface="Arial" panose="020B0604020202020204" pitchFamily="34" charset="0"/>
                <a:cs typeface="Arial" panose="020B0604020202020204" pitchFamily="34" charset="0"/>
              </a:rPr>
              <a:t> and </a:t>
            </a:r>
            <a:r>
              <a:rPr lang="fr-FR" err="1">
                <a:solidFill>
                  <a:schemeClr val="tx2"/>
                </a:solidFill>
                <a:latin typeface="Arial" panose="020B0604020202020204" pitchFamily="34" charset="0"/>
                <a:cs typeface="Arial" panose="020B0604020202020204" pitchFamily="34" charset="0"/>
              </a:rPr>
              <a:t>maternal</a:t>
            </a:r>
            <a:r>
              <a:rPr lang="fr-FR">
                <a:solidFill>
                  <a:schemeClr val="tx2"/>
                </a:solidFill>
                <a:latin typeface="Arial" panose="020B0604020202020204" pitchFamily="34" charset="0"/>
                <a:cs typeface="Arial" panose="020B0604020202020204" pitchFamily="34" charset="0"/>
              </a:rPr>
              <a:t> </a:t>
            </a:r>
            <a:r>
              <a:rPr lang="fr-FR" err="1">
                <a:solidFill>
                  <a:schemeClr val="tx2"/>
                </a:solidFill>
                <a:latin typeface="Arial" panose="020B0604020202020204" pitchFamily="34" charset="0"/>
                <a:cs typeface="Arial" panose="020B0604020202020204" pitchFamily="34" charset="0"/>
              </a:rPr>
              <a:t>models</a:t>
            </a:r>
            <a:r>
              <a:rPr lang="fr-FR">
                <a:solidFill>
                  <a:schemeClr val="tx2"/>
                </a:solidFill>
                <a:latin typeface="Arial" panose="020B0604020202020204" pitchFamily="34" charset="0"/>
                <a:cs typeface="Arial" panose="020B0604020202020204" pitchFamily="34" charset="0"/>
              </a:rPr>
              <a:t> of contamination, </a:t>
            </a:r>
            <a:r>
              <a:rPr lang="fr-FR" err="1">
                <a:solidFill>
                  <a:schemeClr val="tx2"/>
                </a:solidFill>
                <a:latin typeface="Arial" panose="020B0604020202020204" pitchFamily="34" charset="0"/>
                <a:cs typeface="Arial" panose="020B0604020202020204" pitchFamily="34" charset="0"/>
              </a:rPr>
              <a:t>early</a:t>
            </a:r>
            <a:r>
              <a:rPr lang="fr-FR">
                <a:solidFill>
                  <a:schemeClr val="tx2"/>
                </a:solidFill>
                <a:latin typeface="Arial" panose="020B0604020202020204" pitchFamily="34" charset="0"/>
                <a:cs typeface="Arial" panose="020B0604020202020204" pitchFamily="34" charset="0"/>
              </a:rPr>
              <a:t> </a:t>
            </a:r>
            <a:r>
              <a:rPr lang="fr-FR" err="1">
                <a:solidFill>
                  <a:schemeClr val="tx2"/>
                </a:solidFill>
                <a:latin typeface="Arial" panose="020B0604020202020204" pitchFamily="34" charset="0"/>
                <a:cs typeface="Arial" panose="020B0604020202020204" pitchFamily="34" charset="0"/>
              </a:rPr>
              <a:t>development</a:t>
            </a:r>
            <a:r>
              <a:rPr lang="fr-FR">
                <a:solidFill>
                  <a:schemeClr val="tx2"/>
                </a:solidFill>
                <a:latin typeface="Arial" panose="020B0604020202020204" pitchFamily="34" charset="0"/>
                <a:cs typeface="Arial" panose="020B0604020202020204" pitchFamily="34" charset="0"/>
              </a:rPr>
              <a:t> to </a:t>
            </a:r>
            <a:r>
              <a:rPr lang="fr-FR" err="1">
                <a:solidFill>
                  <a:schemeClr val="tx2"/>
                </a:solidFill>
                <a:latin typeface="Arial" panose="020B0604020202020204" pitchFamily="34" charset="0"/>
                <a:cs typeface="Arial" panose="020B0604020202020204" pitchFamily="34" charset="0"/>
              </a:rPr>
              <a:t>ageing</a:t>
            </a:r>
            <a:r>
              <a:rPr lang="fr-FR">
                <a:solidFill>
                  <a:schemeClr val="tx2"/>
                </a:solidFill>
                <a:latin typeface="Arial" panose="020B0604020202020204" pitchFamily="34" charset="0"/>
                <a:cs typeface="Arial" panose="020B0604020202020204" pitchFamily="34" charset="0"/>
              </a:rPr>
              <a:t> stages   </a:t>
            </a:r>
          </a:p>
          <a:p>
            <a:pPr algn="ctr"/>
            <a:endParaRPr lang="fr-FR">
              <a:solidFill>
                <a:schemeClr val="tx2"/>
              </a:solidFill>
              <a:latin typeface="Arial" panose="020B0604020202020204" pitchFamily="34" charset="0"/>
              <a:cs typeface="Arial" panose="020B0604020202020204" pitchFamily="34" charset="0"/>
            </a:endParaRPr>
          </a:p>
          <a:p>
            <a:pPr algn="ctr"/>
            <a:r>
              <a:rPr lang="fr-FR" b="1">
                <a:solidFill>
                  <a:schemeClr val="tx2"/>
                </a:solidFill>
                <a:latin typeface="Arial" panose="020B0604020202020204" pitchFamily="34" charset="0"/>
                <a:cs typeface="Arial" panose="020B0604020202020204" pitchFamily="34" charset="0"/>
              </a:rPr>
              <a:t> </a:t>
            </a:r>
          </a:p>
        </p:txBody>
      </p:sp>
      <p:pic>
        <p:nvPicPr>
          <p:cNvPr id="67" name="Image 66">
            <a:extLst>
              <a:ext uri="{FF2B5EF4-FFF2-40B4-BE49-F238E27FC236}">
                <a16:creationId xmlns:a16="http://schemas.microsoft.com/office/drawing/2014/main" id="{86228D21-68BA-A8B3-6DE7-CE44510E64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6873" y="5361530"/>
            <a:ext cx="1384005" cy="829998"/>
          </a:xfrm>
          <a:prstGeom prst="rect">
            <a:avLst/>
          </a:prstGeom>
        </p:spPr>
      </p:pic>
      <p:pic>
        <p:nvPicPr>
          <p:cNvPr id="68" name="Image 67">
            <a:extLst>
              <a:ext uri="{FF2B5EF4-FFF2-40B4-BE49-F238E27FC236}">
                <a16:creationId xmlns:a16="http://schemas.microsoft.com/office/drawing/2014/main" id="{80754688-CF96-A2FF-F0F0-14B4951546DB}"/>
              </a:ext>
            </a:extLst>
          </p:cNvPr>
          <p:cNvPicPr>
            <a:picLocks noChangeAspect="1"/>
          </p:cNvPicPr>
          <p:nvPr/>
        </p:nvPicPr>
        <p:blipFill rotWithShape="1">
          <a:blip r:embed="rId8"/>
          <a:srcRect l="3369" t="7273" r="2585" b="16697"/>
          <a:stretch/>
        </p:blipFill>
        <p:spPr>
          <a:xfrm rot="16200000">
            <a:off x="6520822" y="5301676"/>
            <a:ext cx="841369" cy="894602"/>
          </a:xfrm>
          <a:prstGeom prst="rect">
            <a:avLst/>
          </a:prstGeom>
        </p:spPr>
      </p:pic>
      <p:pic>
        <p:nvPicPr>
          <p:cNvPr id="69" name="Picture 13">
            <a:extLst>
              <a:ext uri="{FF2B5EF4-FFF2-40B4-BE49-F238E27FC236}">
                <a16:creationId xmlns:a16="http://schemas.microsoft.com/office/drawing/2014/main" id="{D8EA46F3-6392-C67A-0E42-127525711484}"/>
              </a:ext>
            </a:extLst>
          </p:cNvPr>
          <p:cNvPicPr>
            <a:picLocks noChangeAspect="1"/>
          </p:cNvPicPr>
          <p:nvPr/>
        </p:nvPicPr>
        <p:blipFill>
          <a:blip r:embed="rId9"/>
          <a:stretch>
            <a:fillRect/>
          </a:stretch>
        </p:blipFill>
        <p:spPr>
          <a:xfrm>
            <a:off x="10875850" y="5199078"/>
            <a:ext cx="1152388" cy="1099800"/>
          </a:xfrm>
          <a:prstGeom prst="rect">
            <a:avLst/>
          </a:prstGeom>
        </p:spPr>
      </p:pic>
      <p:graphicFrame>
        <p:nvGraphicFramePr>
          <p:cNvPr id="70" name="Object 27">
            <a:extLst>
              <a:ext uri="{FF2B5EF4-FFF2-40B4-BE49-F238E27FC236}">
                <a16:creationId xmlns:a16="http://schemas.microsoft.com/office/drawing/2014/main" id="{5FA1DDB8-7B33-A21E-7D54-2F8F79642355}"/>
              </a:ext>
            </a:extLst>
          </p:cNvPr>
          <p:cNvGraphicFramePr>
            <a:graphicFrameLocks noChangeAspect="1"/>
          </p:cNvGraphicFramePr>
          <p:nvPr/>
        </p:nvGraphicFramePr>
        <p:xfrm>
          <a:off x="9051593" y="4317802"/>
          <a:ext cx="1694002" cy="2013733"/>
        </p:xfrm>
        <a:graphic>
          <a:graphicData uri="http://schemas.openxmlformats.org/presentationml/2006/ole">
            <mc:AlternateContent xmlns:mc="http://schemas.openxmlformats.org/markup-compatibility/2006">
              <mc:Choice xmlns:v="urn:schemas-microsoft-com:vml" Requires="v">
                <p:oleObj name="Prism 9" r:id="rId10" imgW="3055292" imgH="3146784" progId="Prism9.Document">
                  <p:embed/>
                </p:oleObj>
              </mc:Choice>
              <mc:Fallback>
                <p:oleObj name="Prism 9" r:id="rId10" imgW="3055292" imgH="3146784" progId="Prism9.Document">
                  <p:embed/>
                  <p:pic>
                    <p:nvPicPr>
                      <p:cNvPr id="70" name="Object 27">
                        <a:extLst>
                          <a:ext uri="{FF2B5EF4-FFF2-40B4-BE49-F238E27FC236}">
                            <a16:creationId xmlns:a16="http://schemas.microsoft.com/office/drawing/2014/main" id="{5FA1DDB8-7B33-A21E-7D54-2F8F79642355}"/>
                          </a:ext>
                        </a:extLst>
                      </p:cNvPr>
                      <p:cNvPicPr/>
                      <p:nvPr/>
                    </p:nvPicPr>
                    <p:blipFill>
                      <a:blip r:embed="rId11"/>
                      <a:stretch>
                        <a:fillRect/>
                      </a:stretch>
                    </p:blipFill>
                    <p:spPr>
                      <a:xfrm>
                        <a:off x="9051593" y="4317802"/>
                        <a:ext cx="1694002" cy="2013733"/>
                      </a:xfrm>
                      <a:prstGeom prst="rect">
                        <a:avLst/>
                      </a:prstGeom>
                    </p:spPr>
                  </p:pic>
                </p:oleObj>
              </mc:Fallback>
            </mc:AlternateContent>
          </a:graphicData>
        </a:graphic>
      </p:graphicFrame>
    </p:spTree>
    <p:extLst>
      <p:ext uri="{BB962C8B-B14F-4D97-AF65-F5344CB8AC3E}">
        <p14:creationId xmlns:p14="http://schemas.microsoft.com/office/powerpoint/2010/main" val="2813478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8A341-CCB7-3288-850D-7C716652F00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C15CCE-6189-7E9A-3A2B-10C35E744979}"/>
              </a:ext>
            </a:extLst>
          </p:cNvPr>
          <p:cNvSpPr>
            <a:spLocks noGrp="1"/>
          </p:cNvSpPr>
          <p:nvPr>
            <p:ph type="sldNum" sz="quarter" idx="12"/>
          </p:nvPr>
        </p:nvSpPr>
        <p:spPr/>
        <p:txBody>
          <a:bodyPr/>
          <a:lstStyle/>
          <a:p>
            <a:r>
              <a:rPr lang="en-US"/>
              <a:t>6</a:t>
            </a:r>
          </a:p>
        </p:txBody>
      </p:sp>
      <p:sp>
        <p:nvSpPr>
          <p:cNvPr id="5" name="Title 4">
            <a:extLst>
              <a:ext uri="{FF2B5EF4-FFF2-40B4-BE49-F238E27FC236}">
                <a16:creationId xmlns:a16="http://schemas.microsoft.com/office/drawing/2014/main" id="{991F6882-5A1B-652B-E97F-A0684B850C45}"/>
              </a:ext>
            </a:extLst>
          </p:cNvPr>
          <p:cNvSpPr>
            <a:spLocks noGrp="1"/>
          </p:cNvSpPr>
          <p:nvPr>
            <p:ph type="title"/>
          </p:nvPr>
        </p:nvSpPr>
        <p:spPr>
          <a:xfrm>
            <a:off x="463525" y="217109"/>
            <a:ext cx="10830368" cy="481614"/>
          </a:xfrm>
        </p:spPr>
        <p:txBody>
          <a:bodyPr/>
          <a:lstStyle/>
          <a:p>
            <a:r>
              <a:rPr lang="en-GB" dirty="0"/>
              <a:t>Key expected results </a:t>
            </a:r>
          </a:p>
        </p:txBody>
      </p:sp>
      <p:sp>
        <p:nvSpPr>
          <p:cNvPr id="6" name="ZoneTexte 5">
            <a:extLst>
              <a:ext uri="{FF2B5EF4-FFF2-40B4-BE49-F238E27FC236}">
                <a16:creationId xmlns:a16="http://schemas.microsoft.com/office/drawing/2014/main" id="{F4999D68-38CB-2239-240A-3E671D7840F7}"/>
              </a:ext>
            </a:extLst>
          </p:cNvPr>
          <p:cNvSpPr txBox="1"/>
          <p:nvPr/>
        </p:nvSpPr>
        <p:spPr>
          <a:xfrm>
            <a:off x="463522" y="2852862"/>
            <a:ext cx="11831163" cy="769441"/>
          </a:xfrm>
          <a:prstGeom prst="rect">
            <a:avLst/>
          </a:prstGeom>
          <a:noFill/>
        </p:spPr>
        <p:txBody>
          <a:bodyPr wrap="square">
            <a:spAutoFit/>
          </a:bodyPr>
          <a:lstStyle/>
          <a:p>
            <a:pPr marL="342900" indent="-342900">
              <a:buFont typeface="Wingdings" pitchFamily="2" charset="2"/>
              <a:buChar char="Ø"/>
            </a:pPr>
            <a:r>
              <a:rPr lang="en-GB" sz="2200">
                <a:effectLst/>
                <a:latin typeface="Arial" panose="020B0604020202020204" pitchFamily="34" charset="0"/>
                <a:ea typeface="Aptos" panose="020B0004020202020204" pitchFamily="34" charset="0"/>
                <a:cs typeface="Arial" panose="020B0604020202020204" pitchFamily="34" charset="0"/>
              </a:rPr>
              <a:t>Identification of distinct </a:t>
            </a:r>
            <a:r>
              <a:rPr lang="en-GB" sz="2200" b="1">
                <a:effectLst/>
                <a:latin typeface="Arial" panose="020B0604020202020204" pitchFamily="34" charset="0"/>
                <a:ea typeface="Aptos" panose="020B0004020202020204" pitchFamily="34" charset="0"/>
                <a:cs typeface="Arial" panose="020B0604020202020204" pitchFamily="34" charset="0"/>
              </a:rPr>
              <a:t>chemical signatures associated with cognitive decline, subclinical Alzheimer’s disease or incident Alzheimer’s disease </a:t>
            </a:r>
            <a:endParaRPr lang="en-GB" sz="2200">
              <a:effectLst/>
              <a:latin typeface="Arial" panose="020B0604020202020204" pitchFamily="34" charset="0"/>
              <a:ea typeface="Aptos" panose="020B00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E3A8179E-563C-6C2C-9307-68EB2F0AC8A1}"/>
              </a:ext>
            </a:extLst>
          </p:cNvPr>
          <p:cNvSpPr txBox="1"/>
          <p:nvPr/>
        </p:nvSpPr>
        <p:spPr>
          <a:xfrm>
            <a:off x="463521" y="5612789"/>
            <a:ext cx="11282032" cy="769441"/>
          </a:xfrm>
          <a:prstGeom prst="rect">
            <a:avLst/>
          </a:prstGeom>
          <a:noFill/>
        </p:spPr>
        <p:txBody>
          <a:bodyPr wrap="square">
            <a:spAutoFit/>
          </a:bodyPr>
          <a:lstStyle/>
          <a:p>
            <a:pPr marL="342900" indent="-342900">
              <a:buFont typeface="Wingdings" pitchFamily="2" charset="2"/>
              <a:buChar char="Ø"/>
            </a:pPr>
            <a:r>
              <a:rPr lang="fr-FR" sz="2200" b="1" err="1">
                <a:effectLst/>
                <a:latin typeface="Arial" panose="020B0604020202020204" pitchFamily="34" charset="0"/>
                <a:ea typeface="Aptos" panose="020B0004020202020204" pitchFamily="34" charset="0"/>
                <a:cs typeface="Arial" panose="020B0604020202020204" pitchFamily="34" charset="0"/>
              </a:rPr>
              <a:t>Identify</a:t>
            </a:r>
            <a:r>
              <a:rPr lang="fr-FR" sz="2200" b="1">
                <a:effectLst/>
                <a:latin typeface="Arial" panose="020B0604020202020204" pitchFamily="34" charset="0"/>
                <a:ea typeface="Aptos" panose="020B0004020202020204" pitchFamily="34" charset="0"/>
                <a:cs typeface="Arial" panose="020B0604020202020204" pitchFamily="34" charset="0"/>
              </a:rPr>
              <a:t> </a:t>
            </a:r>
            <a:r>
              <a:rPr lang="fr-FR" sz="2200" b="1" err="1">
                <a:effectLst/>
                <a:latin typeface="Arial" panose="020B0604020202020204" pitchFamily="34" charset="0"/>
                <a:ea typeface="Aptos" panose="020B0004020202020204" pitchFamily="34" charset="0"/>
                <a:cs typeface="Arial" panose="020B0604020202020204" pitchFamily="34" charset="0"/>
              </a:rPr>
              <a:t>environmental</a:t>
            </a:r>
            <a:r>
              <a:rPr lang="fr-FR" sz="2200" b="1">
                <a:effectLst/>
                <a:latin typeface="Arial" panose="020B0604020202020204" pitchFamily="34" charset="0"/>
                <a:ea typeface="Aptos" panose="020B0004020202020204" pitchFamily="34" charset="0"/>
                <a:cs typeface="Arial" panose="020B0604020202020204" pitchFamily="34" charset="0"/>
              </a:rPr>
              <a:t> </a:t>
            </a:r>
            <a:r>
              <a:rPr lang="fr-FR" sz="2200" b="1" err="1">
                <a:effectLst/>
                <a:latin typeface="Arial" panose="020B0604020202020204" pitchFamily="34" charset="0"/>
                <a:ea typeface="Aptos" panose="020B0004020202020204" pitchFamily="34" charset="0"/>
                <a:cs typeface="Arial" panose="020B0604020202020204" pitchFamily="34" charset="0"/>
              </a:rPr>
              <a:t>chemicals</a:t>
            </a:r>
            <a:r>
              <a:rPr lang="fr-FR" sz="2200" b="1">
                <a:effectLst/>
                <a:latin typeface="Arial" panose="020B0604020202020204" pitchFamily="34" charset="0"/>
                <a:ea typeface="Aptos" panose="020B0004020202020204" pitchFamily="34" charset="0"/>
                <a:cs typeface="Arial" panose="020B0604020202020204" pitchFamily="34" charset="0"/>
              </a:rPr>
              <a:t> as new modifiable </a:t>
            </a:r>
            <a:r>
              <a:rPr lang="fr-FR" sz="2200" b="1" err="1">
                <a:effectLst/>
                <a:latin typeface="Arial" panose="020B0604020202020204" pitchFamily="34" charset="0"/>
                <a:ea typeface="Aptos" panose="020B0004020202020204" pitchFamily="34" charset="0"/>
                <a:cs typeface="Arial" panose="020B0604020202020204" pitchFamily="34" charset="0"/>
              </a:rPr>
              <a:t>risk</a:t>
            </a:r>
            <a:r>
              <a:rPr lang="fr-FR" sz="2200" b="1">
                <a:effectLst/>
                <a:latin typeface="Arial" panose="020B0604020202020204" pitchFamily="34" charset="0"/>
                <a:ea typeface="Aptos" panose="020B0004020202020204" pitchFamily="34" charset="0"/>
                <a:cs typeface="Arial" panose="020B0604020202020204" pitchFamily="34" charset="0"/>
              </a:rPr>
              <a:t> </a:t>
            </a:r>
            <a:r>
              <a:rPr lang="fr-FR" sz="2200" b="1" err="1">
                <a:effectLst/>
                <a:latin typeface="Arial" panose="020B0604020202020204" pitchFamily="34" charset="0"/>
                <a:ea typeface="Aptos" panose="020B0004020202020204" pitchFamily="34" charset="0"/>
                <a:cs typeface="Arial" panose="020B0604020202020204" pitchFamily="34" charset="0"/>
              </a:rPr>
              <a:t>factors</a:t>
            </a:r>
            <a:r>
              <a:rPr lang="fr-FR" sz="2200" b="1">
                <a:effectLst/>
                <a:latin typeface="Arial" panose="020B0604020202020204" pitchFamily="34" charset="0"/>
                <a:ea typeface="Aptos" panose="020B0004020202020204" pitchFamily="34" charset="0"/>
                <a:cs typeface="Arial" panose="020B0604020202020204" pitchFamily="34" charset="0"/>
              </a:rPr>
              <a:t> for </a:t>
            </a:r>
            <a:r>
              <a:rPr lang="fr-FR" sz="2200" b="1" err="1">
                <a:effectLst/>
                <a:latin typeface="Arial" panose="020B0604020202020204" pitchFamily="34" charset="0"/>
                <a:ea typeface="Aptos" panose="020B0004020202020204" pitchFamily="34" charset="0"/>
                <a:cs typeface="Arial" panose="020B0604020202020204" pitchFamily="34" charset="0"/>
              </a:rPr>
              <a:t>dementia</a:t>
            </a:r>
            <a:r>
              <a:rPr lang="fr-FR" sz="2200" b="1">
                <a:effectLst/>
                <a:latin typeface="Arial" panose="020B0604020202020204" pitchFamily="34" charset="0"/>
                <a:ea typeface="Aptos" panose="020B0004020202020204" pitchFamily="34" charset="0"/>
                <a:cs typeface="Arial" panose="020B0604020202020204" pitchFamily="34" charset="0"/>
              </a:rPr>
              <a:t> incidence</a:t>
            </a:r>
            <a:endParaRPr lang="fr-FR" sz="2200" b="1"/>
          </a:p>
        </p:txBody>
      </p:sp>
      <p:sp>
        <p:nvSpPr>
          <p:cNvPr id="9" name="ZoneTexte 8">
            <a:extLst>
              <a:ext uri="{FF2B5EF4-FFF2-40B4-BE49-F238E27FC236}">
                <a16:creationId xmlns:a16="http://schemas.microsoft.com/office/drawing/2014/main" id="{2DB7D945-A6CD-EB11-9593-906FE41DE72F}"/>
              </a:ext>
            </a:extLst>
          </p:cNvPr>
          <p:cNvSpPr txBox="1"/>
          <p:nvPr/>
        </p:nvSpPr>
        <p:spPr>
          <a:xfrm>
            <a:off x="463524" y="869283"/>
            <a:ext cx="11831161" cy="1107996"/>
          </a:xfrm>
          <a:prstGeom prst="rect">
            <a:avLst/>
          </a:prstGeom>
          <a:noFill/>
        </p:spPr>
        <p:txBody>
          <a:bodyPr wrap="square">
            <a:spAutoFit/>
          </a:bodyPr>
          <a:lstStyle/>
          <a:p>
            <a:pPr marL="342900" indent="-342900">
              <a:buFont typeface="Wingdings" pitchFamily="2" charset="2"/>
              <a:buChar char="Ø"/>
            </a:pPr>
            <a:r>
              <a:rPr lang="en-GB" sz="2200" b="1" dirty="0">
                <a:latin typeface="Arial" panose="020B0604020202020204" pitchFamily="34" charset="0"/>
                <a:ea typeface="Aptos" panose="020B0004020202020204" pitchFamily="34" charset="0"/>
                <a:cs typeface="Arial" panose="020B0604020202020204" pitchFamily="34" charset="0"/>
              </a:rPr>
              <a:t>Ranking of environmental pollutants</a:t>
            </a:r>
            <a:r>
              <a:rPr lang="en-GB" sz="2200" dirty="0">
                <a:latin typeface="Arial" panose="020B0604020202020204" pitchFamily="34" charset="0"/>
                <a:ea typeface="Aptos" panose="020B0004020202020204" pitchFamily="34" charset="0"/>
                <a:cs typeface="Arial" panose="020B0604020202020204" pitchFamily="34" charset="0"/>
              </a:rPr>
              <a:t> based on amyloidogenic properties, neuronal network disruption, neurotoxic effects, impact on cell viability and blood brain barrier (BBB) integrity</a:t>
            </a:r>
            <a:endParaRPr lang="en-GB" sz="2200" dirty="0">
              <a:effectLst/>
              <a:latin typeface="Arial" panose="020B0604020202020204" pitchFamily="34" charset="0"/>
              <a:ea typeface="Aptos" panose="020B00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DD462F80-C369-EBF3-1F17-AC1FD412E07C}"/>
              </a:ext>
            </a:extLst>
          </p:cNvPr>
          <p:cNvSpPr txBox="1"/>
          <p:nvPr/>
        </p:nvSpPr>
        <p:spPr>
          <a:xfrm>
            <a:off x="463522" y="3800569"/>
            <a:ext cx="11831163" cy="769441"/>
          </a:xfrm>
          <a:prstGeom prst="rect">
            <a:avLst/>
          </a:prstGeom>
          <a:noFill/>
        </p:spPr>
        <p:txBody>
          <a:bodyPr wrap="square">
            <a:spAutoFit/>
          </a:bodyPr>
          <a:lstStyle/>
          <a:p>
            <a:pPr marL="342900" indent="-342900">
              <a:buFont typeface="Wingdings" pitchFamily="2" charset="2"/>
              <a:buChar char="Ø"/>
            </a:pPr>
            <a:r>
              <a:rPr lang="fr-FR" sz="2200" b="1" dirty="0" err="1">
                <a:effectLst/>
                <a:latin typeface="Arial" panose="020B0604020202020204" pitchFamily="34" charset="0"/>
                <a:ea typeface="Aptos" panose="020B0004020202020204" pitchFamily="34" charset="0"/>
                <a:cs typeface="Arial" panose="020B0604020202020204" pitchFamily="34" charset="0"/>
              </a:rPr>
              <a:t>Results</a:t>
            </a:r>
            <a:r>
              <a:rPr lang="fr-FR" sz="2200" b="1" dirty="0">
                <a:effectLst/>
                <a:latin typeface="Arial" panose="020B0604020202020204" pitchFamily="34" charset="0"/>
                <a:ea typeface="Aptos" panose="020B0004020202020204" pitchFamily="34" charset="0"/>
                <a:cs typeface="Arial" panose="020B0604020202020204" pitchFamily="34" charset="0"/>
              </a:rPr>
              <a:t> </a:t>
            </a:r>
            <a:r>
              <a:rPr lang="fr-FR" sz="2200" b="1" dirty="0" err="1">
                <a:effectLst/>
                <a:latin typeface="Arial" panose="020B0604020202020204" pitchFamily="34" charset="0"/>
                <a:ea typeface="Aptos" panose="020B0004020202020204" pitchFamily="34" charset="0"/>
                <a:cs typeface="Arial" panose="020B0604020202020204" pitchFamily="34" charset="0"/>
              </a:rPr>
              <a:t>investigating</a:t>
            </a:r>
            <a:r>
              <a:rPr lang="fr-FR" sz="2200" b="1" dirty="0">
                <a:effectLst/>
                <a:latin typeface="Arial" panose="020B0604020202020204" pitchFamily="34" charset="0"/>
                <a:ea typeface="Aptos" panose="020B0004020202020204" pitchFamily="34" charset="0"/>
                <a:cs typeface="Arial" panose="020B0604020202020204" pitchFamily="34" charset="0"/>
              </a:rPr>
              <a:t> the </a:t>
            </a:r>
            <a:r>
              <a:rPr lang="fr-FR" sz="2200" b="1" dirty="0" err="1">
                <a:effectLst/>
                <a:latin typeface="Arial" panose="020B0604020202020204" pitchFamily="34" charset="0"/>
                <a:ea typeface="Aptos" panose="020B0004020202020204" pitchFamily="34" charset="0"/>
                <a:cs typeface="Arial" panose="020B0604020202020204" pitchFamily="34" charset="0"/>
              </a:rPr>
              <a:t>mechanism</a:t>
            </a:r>
            <a:r>
              <a:rPr lang="fr-FR" sz="2200" b="1" dirty="0">
                <a:effectLst/>
                <a:latin typeface="Arial" panose="020B0604020202020204" pitchFamily="34" charset="0"/>
                <a:ea typeface="Aptos" panose="020B0004020202020204" pitchFamily="34" charset="0"/>
                <a:cs typeface="Arial" panose="020B0604020202020204" pitchFamily="34" charset="0"/>
              </a:rPr>
              <a:t> of action of </a:t>
            </a:r>
            <a:r>
              <a:rPr lang="fr-FR" sz="2200" b="1" dirty="0" err="1">
                <a:effectLst/>
                <a:latin typeface="Arial" panose="020B0604020202020204" pitchFamily="34" charset="0"/>
                <a:ea typeface="Aptos" panose="020B0004020202020204" pitchFamily="34" charset="0"/>
                <a:cs typeface="Arial" panose="020B0604020202020204" pitchFamily="34" charset="0"/>
              </a:rPr>
              <a:t>pollutants</a:t>
            </a:r>
            <a:r>
              <a:rPr lang="fr-FR" sz="2200" b="1" dirty="0">
                <a:latin typeface="Arial" panose="020B0604020202020204" pitchFamily="34" charset="0"/>
                <a:ea typeface="Aptos" panose="020B0004020202020204" pitchFamily="34" charset="0"/>
                <a:cs typeface="Arial" panose="020B0604020202020204" pitchFamily="34" charset="0"/>
              </a:rPr>
              <a:t> </a:t>
            </a:r>
            <a:r>
              <a:rPr lang="fr-FR" sz="2200" b="1" dirty="0">
                <a:effectLst/>
                <a:latin typeface="Arial" panose="020B0604020202020204" pitchFamily="34" charset="0"/>
                <a:ea typeface="Aptos" panose="020B0004020202020204" pitchFamily="34" charset="0"/>
                <a:cs typeface="Arial" panose="020B0604020202020204" pitchFamily="34" charset="0"/>
              </a:rPr>
              <a:t>signatures in </a:t>
            </a:r>
            <a:r>
              <a:rPr lang="fr-FR" sz="2200" b="1" dirty="0" err="1">
                <a:effectLst/>
                <a:latin typeface="Arial" panose="020B0604020202020204" pitchFamily="34" charset="0"/>
                <a:ea typeface="Aptos" panose="020B0004020202020204" pitchFamily="34" charset="0"/>
                <a:cs typeface="Arial" panose="020B0604020202020204" pitchFamily="34" charset="0"/>
              </a:rPr>
              <a:t>Alzheimer’s</a:t>
            </a:r>
            <a:r>
              <a:rPr lang="fr-FR" sz="2200" b="1" dirty="0">
                <a:effectLst/>
                <a:latin typeface="Arial" panose="020B0604020202020204" pitchFamily="34" charset="0"/>
                <a:ea typeface="Aptos" panose="020B0004020202020204" pitchFamily="34" charset="0"/>
                <a:cs typeface="Arial" panose="020B0604020202020204" pitchFamily="34" charset="0"/>
              </a:rPr>
              <a:t> disease </a:t>
            </a:r>
            <a:r>
              <a:rPr lang="fr-FR" sz="2200" b="1" dirty="0" err="1">
                <a:effectLst/>
                <a:latin typeface="Arial" panose="020B0604020202020204" pitchFamily="34" charset="0"/>
                <a:ea typeface="Aptos" panose="020B0004020202020204" pitchFamily="34" charset="0"/>
                <a:cs typeface="Arial" panose="020B0604020202020204" pitchFamily="34" charset="0"/>
              </a:rPr>
              <a:t>models</a:t>
            </a:r>
            <a:endParaRPr lang="fr-FR" sz="2000" dirty="0"/>
          </a:p>
        </p:txBody>
      </p:sp>
      <p:sp>
        <p:nvSpPr>
          <p:cNvPr id="11" name="ZoneTexte 10">
            <a:extLst>
              <a:ext uri="{FF2B5EF4-FFF2-40B4-BE49-F238E27FC236}">
                <a16:creationId xmlns:a16="http://schemas.microsoft.com/office/drawing/2014/main" id="{65257487-3A1F-E71F-B7B2-AC832BC7DA22}"/>
              </a:ext>
            </a:extLst>
          </p:cNvPr>
          <p:cNvSpPr txBox="1"/>
          <p:nvPr/>
        </p:nvSpPr>
        <p:spPr>
          <a:xfrm>
            <a:off x="463521" y="4805663"/>
            <a:ext cx="11972315" cy="754053"/>
          </a:xfrm>
          <a:prstGeom prst="rect">
            <a:avLst/>
          </a:prstGeom>
          <a:noFill/>
        </p:spPr>
        <p:txBody>
          <a:bodyPr wrap="square">
            <a:spAutoFit/>
          </a:bodyPr>
          <a:lstStyle/>
          <a:p>
            <a:pPr marL="342900" indent="-342900">
              <a:buFont typeface="Wingdings" pitchFamily="2" charset="2"/>
              <a:buChar char="Ø"/>
            </a:pPr>
            <a:r>
              <a:rPr lang="fr-FR" sz="2200" b="1">
                <a:effectLst/>
                <a:latin typeface="Arial" panose="020B0604020202020204" pitchFamily="34" charset="0"/>
                <a:ea typeface="Aptos" panose="020B0004020202020204" pitchFamily="34" charset="0"/>
                <a:cs typeface="Arial" panose="020B0604020202020204" pitchFamily="34" charset="0"/>
              </a:rPr>
              <a:t>Report the </a:t>
            </a:r>
            <a:r>
              <a:rPr lang="fr-FR" sz="2200" b="1" err="1">
                <a:effectLst/>
                <a:latin typeface="Arial" panose="020B0604020202020204" pitchFamily="34" charset="0"/>
                <a:ea typeface="Aptos" panose="020B0004020202020204" pitchFamily="34" charset="0"/>
                <a:cs typeface="Arial" panose="020B0604020202020204" pitchFamily="34" charset="0"/>
              </a:rPr>
              <a:t>effect</a:t>
            </a:r>
            <a:r>
              <a:rPr lang="fr-FR" sz="2200" b="1">
                <a:effectLst/>
                <a:latin typeface="Arial" panose="020B0604020202020204" pitchFamily="34" charset="0"/>
                <a:ea typeface="Aptos" panose="020B0004020202020204" pitchFamily="34" charset="0"/>
                <a:cs typeface="Arial" panose="020B0604020202020204" pitchFamily="34" charset="0"/>
              </a:rPr>
              <a:t> of </a:t>
            </a:r>
            <a:r>
              <a:rPr lang="fr-FR" sz="2200" b="1" err="1">
                <a:effectLst/>
                <a:latin typeface="Arial" panose="020B0604020202020204" pitchFamily="34" charset="0"/>
                <a:ea typeface="Aptos" panose="020B0004020202020204" pitchFamily="34" charset="0"/>
                <a:cs typeface="Arial" panose="020B0604020202020204" pitchFamily="34" charset="0"/>
              </a:rPr>
              <a:t>chemical</a:t>
            </a:r>
            <a:r>
              <a:rPr lang="fr-FR" sz="2200" b="1">
                <a:effectLst/>
                <a:latin typeface="Arial" panose="020B0604020202020204" pitchFamily="34" charset="0"/>
                <a:ea typeface="Aptos" panose="020B0004020202020204" pitchFamily="34" charset="0"/>
                <a:cs typeface="Arial" panose="020B0604020202020204" pitchFamily="34" charset="0"/>
              </a:rPr>
              <a:t> signatures on </a:t>
            </a:r>
            <a:r>
              <a:rPr lang="fr-FR" sz="2200" b="1" err="1">
                <a:effectLst/>
                <a:latin typeface="Arial" panose="020B0604020202020204" pitchFamily="34" charset="0"/>
                <a:ea typeface="Aptos" panose="020B0004020202020204" pitchFamily="34" charset="0"/>
                <a:cs typeface="Arial" panose="020B0604020202020204" pitchFamily="34" charset="0"/>
              </a:rPr>
              <a:t>neurodevelopment</a:t>
            </a:r>
            <a:r>
              <a:rPr lang="fr-FR" sz="2200" b="1">
                <a:latin typeface="Arial" panose="020B0604020202020204" pitchFamily="34" charset="0"/>
                <a:ea typeface="Aptos" panose="020B0004020202020204" pitchFamily="34" charset="0"/>
                <a:cs typeface="Arial" panose="020B0604020202020204" pitchFamily="34" charset="0"/>
              </a:rPr>
              <a:t> and </a:t>
            </a:r>
            <a:r>
              <a:rPr lang="fr-FR" sz="2200" b="1" err="1">
                <a:latin typeface="Arial" panose="020B0604020202020204" pitchFamily="34" charset="0"/>
                <a:ea typeface="Aptos" panose="020B0004020202020204" pitchFamily="34" charset="0"/>
                <a:cs typeface="Arial" panose="020B0604020202020204" pitchFamily="34" charset="0"/>
              </a:rPr>
              <a:t>brain</a:t>
            </a:r>
            <a:r>
              <a:rPr lang="fr-FR" sz="2200" b="1">
                <a:latin typeface="Arial" panose="020B0604020202020204" pitchFamily="34" charset="0"/>
                <a:ea typeface="Aptos" panose="020B0004020202020204" pitchFamily="34" charset="0"/>
                <a:cs typeface="Arial" panose="020B0604020202020204" pitchFamily="34" charset="0"/>
              </a:rPr>
              <a:t> </a:t>
            </a:r>
            <a:r>
              <a:rPr lang="fr-FR" sz="2200" b="1" err="1">
                <a:latin typeface="Arial" panose="020B0604020202020204" pitchFamily="34" charset="0"/>
                <a:ea typeface="Aptos" panose="020B0004020202020204" pitchFamily="34" charset="0"/>
                <a:cs typeface="Arial" panose="020B0604020202020204" pitchFamily="34" charset="0"/>
              </a:rPr>
              <a:t>ageing</a:t>
            </a:r>
            <a:r>
              <a:rPr lang="fr-FR" sz="2200">
                <a:latin typeface="Arial" panose="020B0604020202020204" pitchFamily="34" charset="0"/>
                <a:ea typeface="Aptos" panose="020B0004020202020204" pitchFamily="34" charset="0"/>
                <a:cs typeface="Arial" panose="020B0604020202020204" pitchFamily="34" charset="0"/>
              </a:rPr>
              <a:t>: </a:t>
            </a:r>
            <a:r>
              <a:rPr lang="fr-FR" sz="2000" err="1">
                <a:latin typeface="Arial" panose="020B0604020202020204" pitchFamily="34" charset="0"/>
                <a:ea typeface="Aptos" panose="020B0004020202020204" pitchFamily="34" charset="0"/>
                <a:cs typeface="Arial" panose="020B0604020202020204" pitchFamily="34" charset="0"/>
              </a:rPr>
              <a:t>challenging</a:t>
            </a:r>
            <a:r>
              <a:rPr lang="fr-FR" sz="2000">
                <a:latin typeface="Arial" panose="020B0604020202020204" pitchFamily="34" charset="0"/>
                <a:ea typeface="Aptos" panose="020B0004020202020204" pitchFamily="34" charset="0"/>
                <a:cs typeface="Arial" panose="020B0604020202020204" pitchFamily="34" charset="0"/>
              </a:rPr>
              <a:t> the </a:t>
            </a:r>
            <a:r>
              <a:rPr lang="fr-FR" sz="2000" err="1">
                <a:latin typeface="Arial" panose="020B0604020202020204" pitchFamily="34" charset="0"/>
                <a:ea typeface="Aptos" panose="020B0004020202020204" pitchFamily="34" charset="0"/>
                <a:cs typeface="Arial" panose="020B0604020202020204" pitchFamily="34" charset="0"/>
              </a:rPr>
              <a:t>Developmental</a:t>
            </a:r>
            <a:r>
              <a:rPr lang="fr-FR" sz="2000">
                <a:latin typeface="Arial" panose="020B0604020202020204" pitchFamily="34" charset="0"/>
                <a:ea typeface="Aptos" panose="020B0004020202020204" pitchFamily="34" charset="0"/>
                <a:cs typeface="Arial" panose="020B0604020202020204" pitchFamily="34" charset="0"/>
              </a:rPr>
              <a:t> Origins of </a:t>
            </a:r>
            <a:r>
              <a:rPr lang="fr-FR" sz="2000" err="1">
                <a:latin typeface="Arial" panose="020B0604020202020204" pitchFamily="34" charset="0"/>
                <a:ea typeface="Aptos" panose="020B0004020202020204" pitchFamily="34" charset="0"/>
                <a:cs typeface="Arial" panose="020B0604020202020204" pitchFamily="34" charset="0"/>
              </a:rPr>
              <a:t>Health</a:t>
            </a:r>
            <a:r>
              <a:rPr lang="fr-FR" sz="2000">
                <a:latin typeface="Arial" panose="020B0604020202020204" pitchFamily="34" charset="0"/>
                <a:ea typeface="Aptos" panose="020B0004020202020204" pitchFamily="34" charset="0"/>
                <a:cs typeface="Arial" panose="020B0604020202020204" pitchFamily="34" charset="0"/>
              </a:rPr>
              <a:t> And Disease (</a:t>
            </a:r>
            <a:r>
              <a:rPr lang="fr-FR" sz="2000" err="1">
                <a:latin typeface="Arial" panose="020B0604020202020204" pitchFamily="34" charset="0"/>
                <a:ea typeface="Aptos" panose="020B0004020202020204" pitchFamily="34" charset="0"/>
                <a:cs typeface="Arial" panose="020B0604020202020204" pitchFamily="34" charset="0"/>
              </a:rPr>
              <a:t>DOHaD</a:t>
            </a:r>
            <a:r>
              <a:rPr lang="fr-FR" sz="2000">
                <a:latin typeface="Arial" panose="020B0604020202020204" pitchFamily="34" charset="0"/>
                <a:ea typeface="Aptos" panose="020B0004020202020204" pitchFamily="34" charset="0"/>
                <a:cs typeface="Arial" panose="020B0604020202020204" pitchFamily="34" charset="0"/>
              </a:rPr>
              <a:t>) concept</a:t>
            </a:r>
            <a:endParaRPr lang="fr-FR" sz="2000"/>
          </a:p>
        </p:txBody>
      </p:sp>
      <p:sp>
        <p:nvSpPr>
          <p:cNvPr id="12" name="ZoneTexte 11">
            <a:extLst>
              <a:ext uri="{FF2B5EF4-FFF2-40B4-BE49-F238E27FC236}">
                <a16:creationId xmlns:a16="http://schemas.microsoft.com/office/drawing/2014/main" id="{77B3DEF2-36A1-61FA-C1D2-1B21CDF4DAC5}"/>
              </a:ext>
            </a:extLst>
          </p:cNvPr>
          <p:cNvSpPr txBox="1"/>
          <p:nvPr/>
        </p:nvSpPr>
        <p:spPr>
          <a:xfrm>
            <a:off x="463524" y="2030350"/>
            <a:ext cx="11831163" cy="769441"/>
          </a:xfrm>
          <a:prstGeom prst="rect">
            <a:avLst/>
          </a:prstGeom>
          <a:noFill/>
        </p:spPr>
        <p:txBody>
          <a:bodyPr wrap="square">
            <a:spAutoFit/>
          </a:bodyPr>
          <a:lstStyle/>
          <a:p>
            <a:pPr marL="342900" indent="-342900">
              <a:buFont typeface="Wingdings" pitchFamily="2" charset="2"/>
              <a:buChar char="Ø"/>
            </a:pPr>
            <a:r>
              <a:rPr lang="en-GB" sz="2200" b="1" dirty="0">
                <a:effectLst/>
                <a:latin typeface="Arial" panose="020B0604020202020204" pitchFamily="34" charset="0"/>
                <a:ea typeface="Aptos" panose="020B0004020202020204" pitchFamily="34" charset="0"/>
                <a:cs typeface="Arial" panose="020B0604020202020204" pitchFamily="34" charset="0"/>
              </a:rPr>
              <a:t>Assessment of environmental chemicals in human biological matrices </a:t>
            </a:r>
            <a:r>
              <a:rPr lang="en-GB" sz="2200" dirty="0">
                <a:effectLst/>
                <a:latin typeface="Arial" panose="020B0604020202020204" pitchFamily="34" charset="0"/>
                <a:ea typeface="Aptos" panose="020B0004020202020204" pitchFamily="34" charset="0"/>
                <a:cs typeface="Arial" panose="020B0604020202020204" pitchFamily="34" charset="0"/>
              </a:rPr>
              <a:t>(blood, urine and hair)</a:t>
            </a:r>
          </a:p>
        </p:txBody>
      </p:sp>
    </p:spTree>
    <p:extLst>
      <p:ext uri="{BB962C8B-B14F-4D97-AF65-F5344CB8AC3E}">
        <p14:creationId xmlns:p14="http://schemas.microsoft.com/office/powerpoint/2010/main" val="1809129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0303F-CBC2-CBAB-BA6C-C86414BD6B8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CC0AED-7D40-0D5F-576F-69FB393E0FA5}"/>
              </a:ext>
            </a:extLst>
          </p:cNvPr>
          <p:cNvSpPr>
            <a:spLocks noGrp="1"/>
          </p:cNvSpPr>
          <p:nvPr>
            <p:ph type="sldNum" sz="quarter" idx="12"/>
          </p:nvPr>
        </p:nvSpPr>
        <p:spPr/>
        <p:txBody>
          <a:bodyPr/>
          <a:lstStyle/>
          <a:p>
            <a:fld id="{FD56064D-2103-4EB8-B936-28D9B50A58DD}" type="slidenum">
              <a:rPr lang="en-US" smtClean="0"/>
              <a:pPr/>
              <a:t>13</a:t>
            </a:fld>
            <a:endParaRPr lang="en-US"/>
          </a:p>
        </p:txBody>
      </p:sp>
      <p:sp>
        <p:nvSpPr>
          <p:cNvPr id="5" name="Title 4">
            <a:extLst>
              <a:ext uri="{FF2B5EF4-FFF2-40B4-BE49-F238E27FC236}">
                <a16:creationId xmlns:a16="http://schemas.microsoft.com/office/drawing/2014/main" id="{076D16EC-DCC4-E408-0B22-46C080F7E4EA}"/>
              </a:ext>
            </a:extLst>
          </p:cNvPr>
          <p:cNvSpPr>
            <a:spLocks noGrp="1"/>
          </p:cNvSpPr>
          <p:nvPr>
            <p:ph type="title"/>
          </p:nvPr>
        </p:nvSpPr>
        <p:spPr>
          <a:xfrm>
            <a:off x="460761" y="211396"/>
            <a:ext cx="10830368" cy="481614"/>
          </a:xfrm>
        </p:spPr>
        <p:txBody>
          <a:bodyPr/>
          <a:lstStyle/>
          <a:p>
            <a:r>
              <a:rPr lang="en-GB" dirty="0"/>
              <a:t>Expected political and societal impact</a:t>
            </a:r>
          </a:p>
        </p:txBody>
      </p:sp>
      <p:sp>
        <p:nvSpPr>
          <p:cNvPr id="4" name="ZoneTexte 3">
            <a:extLst>
              <a:ext uri="{FF2B5EF4-FFF2-40B4-BE49-F238E27FC236}">
                <a16:creationId xmlns:a16="http://schemas.microsoft.com/office/drawing/2014/main" id="{A1D693AC-0631-7DA3-C8D9-7EC1B1CE192A}"/>
              </a:ext>
            </a:extLst>
          </p:cNvPr>
          <p:cNvSpPr txBox="1"/>
          <p:nvPr/>
        </p:nvSpPr>
        <p:spPr>
          <a:xfrm>
            <a:off x="269347" y="786449"/>
            <a:ext cx="10633540" cy="5570756"/>
          </a:xfrm>
          <a:prstGeom prst="rect">
            <a:avLst/>
          </a:prstGeom>
          <a:noFill/>
        </p:spPr>
        <p:txBody>
          <a:bodyPr wrap="square">
            <a:spAutoFit/>
          </a:bodyPr>
          <a:lstStyle/>
          <a:p>
            <a:endParaRPr lang="fr-FR" sz="2000" dirty="0">
              <a:latin typeface="Arial" panose="020B0604020202020204" pitchFamily="34" charset="0"/>
              <a:cs typeface="Arial" panose="020B0604020202020204" pitchFamily="34" charset="0"/>
            </a:endParaRPr>
          </a:p>
          <a:p>
            <a:pPr marL="342900" indent="-342900">
              <a:buFont typeface="Wingdings" pitchFamily="2" charset="2"/>
              <a:buChar char="Ø"/>
            </a:pPr>
            <a:r>
              <a:rPr lang="fr-FR" sz="2000" b="1" dirty="0" err="1">
                <a:latin typeface="Arial" panose="020B0604020202020204" pitchFamily="34" charset="0"/>
                <a:cs typeface="Arial" panose="020B0604020202020204" pitchFamily="34" charset="0"/>
              </a:rPr>
              <a:t>Dissemination</a:t>
            </a:r>
            <a:r>
              <a:rPr lang="fr-FR" sz="2000" b="1" dirty="0">
                <a:latin typeface="Arial" panose="020B0604020202020204" pitchFamily="34" charset="0"/>
                <a:cs typeface="Arial" panose="020B0604020202020204" pitchFamily="34" charset="0"/>
              </a:rPr>
              <a:t> of </a:t>
            </a:r>
            <a:r>
              <a:rPr lang="fr-FR" sz="2000" b="1" dirty="0" err="1">
                <a:latin typeface="Arial" panose="020B0604020202020204" pitchFamily="34" charset="0"/>
                <a:cs typeface="Arial" panose="020B0604020202020204" pitchFamily="34" charset="0"/>
              </a:rPr>
              <a:t>knowledge</a:t>
            </a:r>
            <a:r>
              <a:rPr lang="fr-FR" sz="2000" dirty="0">
                <a:latin typeface="Arial" panose="020B0604020202020204" pitchFamily="34" charset="0"/>
                <a:cs typeface="Arial" panose="020B0604020202020204" pitchFamily="34" charset="0"/>
              </a:rPr>
              <a:t> to </a:t>
            </a:r>
            <a:r>
              <a:rPr lang="fr-FR" sz="2000" dirty="0" err="1">
                <a:latin typeface="Arial" panose="020B0604020202020204" pitchFamily="34" charset="0"/>
                <a:cs typeface="Arial" panose="020B0604020202020204" pitchFamily="34" charset="0"/>
              </a:rPr>
              <a:t>scientific</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communities</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specialised</a:t>
            </a:r>
            <a:r>
              <a:rPr lang="fr-FR" sz="2000" dirty="0">
                <a:latin typeface="Arial" panose="020B0604020202020204" pitchFamily="34" charset="0"/>
                <a:cs typeface="Arial" panose="020B0604020202020204" pitchFamily="34" charset="0"/>
              </a:rPr>
              <a:t> public, </a:t>
            </a:r>
            <a:r>
              <a:rPr lang="fr-FR" sz="2000" dirty="0" err="1">
                <a:latin typeface="Arial" panose="020B0604020202020204" pitchFamily="34" charset="0"/>
                <a:cs typeface="Arial" panose="020B0604020202020204" pitchFamily="34" charset="0"/>
              </a:rPr>
              <a:t>general</a:t>
            </a:r>
            <a:r>
              <a:rPr lang="fr-FR" sz="2000" dirty="0">
                <a:latin typeface="Arial" panose="020B0604020202020204" pitchFamily="34" charset="0"/>
                <a:cs typeface="Arial" panose="020B0604020202020204" pitchFamily="34" charset="0"/>
              </a:rPr>
              <a:t> public and </a:t>
            </a:r>
            <a:r>
              <a:rPr lang="fr-FR" sz="2000" dirty="0" err="1">
                <a:latin typeface="Arial" panose="020B0604020202020204" pitchFamily="34" charset="0"/>
                <a:cs typeface="Arial" panose="020B0604020202020204" pitchFamily="34" charset="0"/>
              </a:rPr>
              <a:t>governance</a:t>
            </a:r>
            <a:endParaRPr lang="fr-FR" sz="2000" dirty="0">
              <a:latin typeface="Arial" panose="020B0604020202020204" pitchFamily="34" charset="0"/>
              <a:cs typeface="Arial" panose="020B0604020202020204" pitchFamily="34" charset="0"/>
            </a:endParaRPr>
          </a:p>
          <a:p>
            <a:endParaRPr lang="fr-FR" sz="2000" dirty="0">
              <a:effectLst/>
              <a:latin typeface="Arial" panose="020B0604020202020204" pitchFamily="34" charset="0"/>
              <a:ea typeface="Aptos" panose="020B0004020202020204" pitchFamily="34" charset="0"/>
              <a:cs typeface="Arial" panose="020B0604020202020204" pitchFamily="34" charset="0"/>
            </a:endParaRPr>
          </a:p>
          <a:p>
            <a:pPr marL="342900" indent="-342900">
              <a:buFont typeface="Wingdings" pitchFamily="2" charset="2"/>
              <a:buChar char="Ø"/>
            </a:pPr>
            <a:r>
              <a:rPr lang="fr-FR" sz="2000" b="1" dirty="0" err="1">
                <a:latin typeface="Arial" panose="020B0604020202020204" pitchFamily="34" charset="0"/>
                <a:ea typeface="Aptos" panose="020B0004020202020204" pitchFamily="34" charset="0"/>
                <a:cs typeface="Arial" panose="020B0604020202020204" pitchFamily="34" charset="0"/>
              </a:rPr>
              <a:t>Dissemination</a:t>
            </a:r>
            <a:r>
              <a:rPr lang="fr-FR" sz="2000" b="1" dirty="0">
                <a:latin typeface="Arial" panose="020B0604020202020204" pitchFamily="34" charset="0"/>
                <a:ea typeface="Aptos" panose="020B0004020202020204" pitchFamily="34" charset="0"/>
                <a:cs typeface="Arial" panose="020B0604020202020204" pitchFamily="34" charset="0"/>
              </a:rPr>
              <a:t> of </a:t>
            </a:r>
            <a:r>
              <a:rPr lang="fr-FR" sz="2000" b="1" dirty="0" err="1">
                <a:latin typeface="Arial" panose="020B0604020202020204" pitchFamily="34" charset="0"/>
                <a:ea typeface="Aptos" panose="020B0004020202020204" pitchFamily="34" charset="0"/>
                <a:cs typeface="Arial" panose="020B0604020202020204" pitchFamily="34" charset="0"/>
              </a:rPr>
              <a:t>knowledge</a:t>
            </a:r>
            <a:r>
              <a:rPr lang="fr-FR" sz="2000" b="1" dirty="0">
                <a:latin typeface="Arial" panose="020B0604020202020204" pitchFamily="34" charset="0"/>
                <a:ea typeface="Aptos" panose="020B0004020202020204" pitchFamily="34" charset="0"/>
                <a:cs typeface="Arial" panose="020B0604020202020204" pitchFamily="34" charset="0"/>
              </a:rPr>
              <a:t> to </a:t>
            </a:r>
            <a:r>
              <a:rPr lang="fr-FR" sz="2000" b="1" dirty="0" err="1">
                <a:latin typeface="Arial" panose="020B0604020202020204" pitchFamily="34" charset="0"/>
                <a:ea typeface="Aptos" panose="020B0004020202020204" pitchFamily="34" charset="0"/>
                <a:cs typeface="Arial" panose="020B0604020202020204" pitchFamily="34" charset="0"/>
              </a:rPr>
              <a:t>policymakers</a:t>
            </a:r>
            <a:r>
              <a:rPr lang="fr-FR" sz="2000" b="1" dirty="0">
                <a:latin typeface="Arial" panose="020B0604020202020204" pitchFamily="34" charset="0"/>
                <a:ea typeface="Aptos" panose="020B0004020202020204" pitchFamily="34" charset="0"/>
                <a:cs typeface="Arial" panose="020B0604020202020204" pitchFamily="34" charset="0"/>
              </a:rPr>
              <a:t> and </a:t>
            </a:r>
            <a:r>
              <a:rPr lang="fr-FR" sz="2000" b="1" dirty="0" err="1">
                <a:latin typeface="Arial" panose="020B0604020202020204" pitchFamily="34" charset="0"/>
                <a:ea typeface="Aptos" panose="020B0004020202020204" pitchFamily="34" charset="0"/>
                <a:cs typeface="Arial" panose="020B0604020202020204" pitchFamily="34" charset="0"/>
              </a:rPr>
              <a:t>regulators</a:t>
            </a:r>
            <a:r>
              <a:rPr lang="fr-FR" sz="2000" dirty="0">
                <a:latin typeface="Arial" panose="020B0604020202020204" pitchFamily="34" charset="0"/>
                <a:ea typeface="Aptos" panose="020B0004020202020204" pitchFamily="34" charset="0"/>
                <a:cs typeface="Arial" panose="020B0604020202020204" pitchFamily="34" charset="0"/>
              </a:rPr>
              <a:t> </a:t>
            </a:r>
          </a:p>
          <a:p>
            <a:r>
              <a:rPr lang="fr-FR" sz="2000" b="1" dirty="0">
                <a:solidFill>
                  <a:srgbClr val="0070C0"/>
                </a:solidFill>
                <a:latin typeface="Arial" panose="020B0604020202020204" pitchFamily="34" charset="0"/>
                <a:ea typeface="Aptos" panose="020B0004020202020204" pitchFamily="34" charset="0"/>
                <a:cs typeface="Arial" panose="020B0604020202020204" pitchFamily="34" charset="0"/>
              </a:rPr>
              <a:t>     </a:t>
            </a:r>
            <a:r>
              <a:rPr lang="fr-FR" b="1" dirty="0">
                <a:solidFill>
                  <a:schemeClr val="bg1">
                    <a:lumMod val="75000"/>
                  </a:schemeClr>
                </a:solidFill>
                <a:latin typeface="Arial" panose="020B0604020202020204" pitchFamily="34" charset="0"/>
                <a:ea typeface="Aptos" panose="020B0004020202020204" pitchFamily="34" charset="0"/>
                <a:cs typeface="Arial" panose="020B0604020202020204" pitchFamily="34" charset="0"/>
              </a:rPr>
              <a:t>Proposition of </a:t>
            </a:r>
            <a:r>
              <a:rPr lang="fr-FR" b="1" dirty="0" err="1">
                <a:solidFill>
                  <a:schemeClr val="bg1">
                    <a:lumMod val="75000"/>
                  </a:schemeClr>
                </a:solidFill>
                <a:latin typeface="Arial" panose="020B0604020202020204" pitchFamily="34" charset="0"/>
                <a:ea typeface="Aptos" panose="020B0004020202020204" pitchFamily="34" charset="0"/>
                <a:cs typeface="Arial" panose="020B0604020202020204" pitchFamily="34" charset="0"/>
              </a:rPr>
              <a:t>prevention</a:t>
            </a:r>
            <a:r>
              <a:rPr lang="fr-FR" b="1" dirty="0">
                <a:solidFill>
                  <a:schemeClr val="bg1">
                    <a:lumMod val="75000"/>
                  </a:schemeClr>
                </a:solidFill>
                <a:latin typeface="Arial" panose="020B0604020202020204" pitchFamily="34" charset="0"/>
                <a:ea typeface="Aptos" panose="020B0004020202020204" pitchFamily="34" charset="0"/>
                <a:cs typeface="Arial" panose="020B0604020202020204" pitchFamily="34" charset="0"/>
              </a:rPr>
              <a:t> </a:t>
            </a:r>
            <a:r>
              <a:rPr lang="fr-FR" b="1" dirty="0" err="1">
                <a:solidFill>
                  <a:schemeClr val="bg1">
                    <a:lumMod val="75000"/>
                  </a:schemeClr>
                </a:solidFill>
                <a:latin typeface="Arial" panose="020B0604020202020204" pitchFamily="34" charset="0"/>
                <a:ea typeface="Aptos" panose="020B0004020202020204" pitchFamily="34" charset="0"/>
                <a:cs typeface="Arial" panose="020B0604020202020204" pitchFamily="34" charset="0"/>
              </a:rPr>
              <a:t>strategies</a:t>
            </a:r>
            <a:r>
              <a:rPr lang="fr-FR" b="1" dirty="0">
                <a:solidFill>
                  <a:schemeClr val="bg1">
                    <a:lumMod val="75000"/>
                  </a:schemeClr>
                </a:solidFill>
                <a:latin typeface="Arial" panose="020B0604020202020204" pitchFamily="34" charset="0"/>
                <a:ea typeface="Aptos" panose="020B0004020202020204" pitchFamily="34" charset="0"/>
                <a:cs typeface="Arial" panose="020B0604020202020204" pitchFamily="34" charset="0"/>
              </a:rPr>
              <a:t> for </a:t>
            </a:r>
            <a:r>
              <a:rPr lang="fr-FR" b="1" dirty="0" err="1">
                <a:solidFill>
                  <a:schemeClr val="bg1">
                    <a:lumMod val="75000"/>
                  </a:schemeClr>
                </a:solidFill>
                <a:latin typeface="Arial" panose="020B0604020202020204" pitchFamily="34" charset="0"/>
                <a:ea typeface="Aptos" panose="020B0004020202020204" pitchFamily="34" charset="0"/>
                <a:cs typeface="Arial" panose="020B0604020202020204" pitchFamily="34" charset="0"/>
              </a:rPr>
              <a:t>healthy</a:t>
            </a:r>
            <a:r>
              <a:rPr lang="fr-FR" b="1" dirty="0">
                <a:solidFill>
                  <a:schemeClr val="bg1">
                    <a:lumMod val="75000"/>
                  </a:schemeClr>
                </a:solidFill>
                <a:latin typeface="Arial" panose="020B0604020202020204" pitchFamily="34" charset="0"/>
                <a:ea typeface="Aptos" panose="020B0004020202020204" pitchFamily="34" charset="0"/>
                <a:cs typeface="Arial" panose="020B0604020202020204" pitchFamily="34" charset="0"/>
              </a:rPr>
              <a:t> </a:t>
            </a:r>
            <a:r>
              <a:rPr lang="fr-FR" b="1" dirty="0" err="1">
                <a:solidFill>
                  <a:schemeClr val="bg1">
                    <a:lumMod val="75000"/>
                  </a:schemeClr>
                </a:solidFill>
                <a:latin typeface="Arial" panose="020B0604020202020204" pitchFamily="34" charset="0"/>
                <a:ea typeface="Aptos" panose="020B0004020202020204" pitchFamily="34" charset="0"/>
                <a:cs typeface="Arial" panose="020B0604020202020204" pitchFamily="34" charset="0"/>
              </a:rPr>
              <a:t>brain</a:t>
            </a:r>
            <a:r>
              <a:rPr lang="fr-FR" b="1" dirty="0">
                <a:solidFill>
                  <a:schemeClr val="bg1">
                    <a:lumMod val="75000"/>
                  </a:schemeClr>
                </a:solidFill>
                <a:latin typeface="Arial" panose="020B0604020202020204" pitchFamily="34" charset="0"/>
                <a:ea typeface="Aptos" panose="020B0004020202020204" pitchFamily="34" charset="0"/>
                <a:cs typeface="Arial" panose="020B0604020202020204" pitchFamily="34" charset="0"/>
              </a:rPr>
              <a:t> </a:t>
            </a:r>
            <a:r>
              <a:rPr lang="fr-FR" b="1" dirty="0" err="1">
                <a:solidFill>
                  <a:schemeClr val="bg1">
                    <a:lumMod val="75000"/>
                  </a:schemeClr>
                </a:solidFill>
                <a:latin typeface="Arial" panose="020B0604020202020204" pitchFamily="34" charset="0"/>
                <a:ea typeface="Aptos" panose="020B0004020202020204" pitchFamily="34" charset="0"/>
                <a:cs typeface="Arial" panose="020B0604020202020204" pitchFamily="34" charset="0"/>
              </a:rPr>
              <a:t>development</a:t>
            </a:r>
            <a:r>
              <a:rPr lang="fr-FR" b="1" dirty="0">
                <a:solidFill>
                  <a:schemeClr val="bg1">
                    <a:lumMod val="75000"/>
                  </a:schemeClr>
                </a:solidFill>
                <a:latin typeface="Arial" panose="020B0604020202020204" pitchFamily="34" charset="0"/>
                <a:ea typeface="Aptos" panose="020B0004020202020204" pitchFamily="34" charset="0"/>
                <a:cs typeface="Arial" panose="020B0604020202020204" pitchFamily="34" charset="0"/>
              </a:rPr>
              <a:t> and </a:t>
            </a:r>
            <a:r>
              <a:rPr lang="fr-FR" b="1" dirty="0" err="1">
                <a:solidFill>
                  <a:schemeClr val="bg1">
                    <a:lumMod val="75000"/>
                  </a:schemeClr>
                </a:solidFill>
                <a:latin typeface="Arial" panose="020B0604020202020204" pitchFamily="34" charset="0"/>
                <a:ea typeface="Aptos" panose="020B0004020202020204" pitchFamily="34" charset="0"/>
                <a:cs typeface="Arial" panose="020B0604020202020204" pitchFamily="34" charset="0"/>
              </a:rPr>
              <a:t>healthy</a:t>
            </a:r>
            <a:r>
              <a:rPr lang="fr-FR" b="1" dirty="0">
                <a:solidFill>
                  <a:schemeClr val="bg1">
                    <a:lumMod val="75000"/>
                  </a:schemeClr>
                </a:solidFill>
                <a:latin typeface="Arial" panose="020B0604020202020204" pitchFamily="34" charset="0"/>
                <a:ea typeface="Aptos" panose="020B0004020202020204" pitchFamily="34" charset="0"/>
                <a:cs typeface="Arial" panose="020B0604020202020204" pitchFamily="34" charset="0"/>
              </a:rPr>
              <a:t> </a:t>
            </a:r>
            <a:r>
              <a:rPr lang="fr-FR" b="1" dirty="0" err="1">
                <a:solidFill>
                  <a:schemeClr val="bg1">
                    <a:lumMod val="75000"/>
                  </a:schemeClr>
                </a:solidFill>
                <a:latin typeface="Arial" panose="020B0604020202020204" pitchFamily="34" charset="0"/>
                <a:ea typeface="Aptos" panose="020B0004020202020204" pitchFamily="34" charset="0"/>
                <a:cs typeface="Arial" panose="020B0604020202020204" pitchFamily="34" charset="0"/>
              </a:rPr>
              <a:t>brain</a:t>
            </a:r>
            <a:r>
              <a:rPr lang="fr-FR" b="1" dirty="0">
                <a:solidFill>
                  <a:schemeClr val="bg1">
                    <a:lumMod val="75000"/>
                  </a:schemeClr>
                </a:solidFill>
                <a:latin typeface="Arial" panose="020B0604020202020204" pitchFamily="34" charset="0"/>
                <a:ea typeface="Aptos" panose="020B0004020202020204" pitchFamily="34" charset="0"/>
                <a:cs typeface="Arial" panose="020B0604020202020204" pitchFamily="34" charset="0"/>
              </a:rPr>
              <a:t> </a:t>
            </a:r>
            <a:r>
              <a:rPr lang="fr-FR" b="1" dirty="0" err="1">
                <a:solidFill>
                  <a:schemeClr val="bg1">
                    <a:lumMod val="75000"/>
                  </a:schemeClr>
                </a:solidFill>
                <a:latin typeface="Arial" panose="020B0604020202020204" pitchFamily="34" charset="0"/>
                <a:ea typeface="Aptos" panose="020B0004020202020204" pitchFamily="34" charset="0"/>
                <a:cs typeface="Arial" panose="020B0604020202020204" pitchFamily="34" charset="0"/>
              </a:rPr>
              <a:t>ageing</a:t>
            </a:r>
            <a:endParaRPr lang="fr-FR" b="1" dirty="0">
              <a:solidFill>
                <a:schemeClr val="bg1">
                  <a:lumMod val="75000"/>
                </a:schemeClr>
              </a:solidFill>
              <a:latin typeface="Arial" panose="020B0604020202020204" pitchFamily="34" charset="0"/>
              <a:ea typeface="Aptos" panose="020B0004020202020204" pitchFamily="34" charset="0"/>
              <a:cs typeface="Arial" panose="020B0604020202020204" pitchFamily="34" charset="0"/>
            </a:endParaRPr>
          </a:p>
          <a:p>
            <a:r>
              <a:rPr lang="fr-FR" b="1" dirty="0">
                <a:solidFill>
                  <a:schemeClr val="bg1">
                    <a:lumMod val="75000"/>
                  </a:schemeClr>
                </a:solidFill>
                <a:latin typeface="Arial" panose="020B0604020202020204" pitchFamily="34" charset="0"/>
                <a:ea typeface="Aptos" panose="020B0004020202020204" pitchFamily="34" charset="0"/>
                <a:cs typeface="Arial" panose="020B0604020202020204" pitchFamily="34" charset="0"/>
              </a:rPr>
              <a:t>      Proposition of guidelines </a:t>
            </a:r>
            <a:r>
              <a:rPr lang="fr-FR" b="1" dirty="0" err="1">
                <a:solidFill>
                  <a:schemeClr val="bg1">
                    <a:lumMod val="75000"/>
                  </a:schemeClr>
                </a:solidFill>
                <a:latin typeface="Arial" panose="020B0604020202020204" pitchFamily="34" charset="0"/>
                <a:ea typeface="Aptos" panose="020B0004020202020204" pitchFamily="34" charset="0"/>
                <a:cs typeface="Arial" panose="020B0604020202020204" pitchFamily="34" charset="0"/>
              </a:rPr>
              <a:t>based</a:t>
            </a:r>
            <a:r>
              <a:rPr lang="fr-FR" b="1" dirty="0">
                <a:solidFill>
                  <a:schemeClr val="bg1">
                    <a:lumMod val="75000"/>
                  </a:schemeClr>
                </a:solidFill>
                <a:latin typeface="Arial" panose="020B0604020202020204" pitchFamily="34" charset="0"/>
                <a:ea typeface="Aptos" panose="020B0004020202020204" pitchFamily="34" charset="0"/>
                <a:cs typeface="Arial" panose="020B0604020202020204" pitchFamily="34" charset="0"/>
              </a:rPr>
              <a:t> on relevant and </a:t>
            </a:r>
            <a:r>
              <a:rPr lang="fr-FR" b="1" dirty="0" err="1">
                <a:solidFill>
                  <a:schemeClr val="bg1">
                    <a:lumMod val="75000"/>
                  </a:schemeClr>
                </a:solidFill>
                <a:latin typeface="Arial" panose="020B0604020202020204" pitchFamily="34" charset="0"/>
                <a:ea typeface="Aptos" panose="020B0004020202020204" pitchFamily="34" charset="0"/>
                <a:cs typeface="Arial" panose="020B0604020202020204" pitchFamily="34" charset="0"/>
              </a:rPr>
              <a:t>robust</a:t>
            </a:r>
            <a:r>
              <a:rPr lang="fr-FR" b="1" dirty="0">
                <a:solidFill>
                  <a:schemeClr val="bg1">
                    <a:lumMod val="75000"/>
                  </a:schemeClr>
                </a:solidFill>
                <a:latin typeface="Arial" panose="020B0604020202020204" pitchFamily="34" charset="0"/>
                <a:ea typeface="Aptos" panose="020B0004020202020204" pitchFamily="34" charset="0"/>
                <a:cs typeface="Arial" panose="020B0604020202020204" pitchFamily="34" charset="0"/>
              </a:rPr>
              <a:t> data</a:t>
            </a:r>
          </a:p>
          <a:p>
            <a:endParaRPr lang="fr-FR" b="1" dirty="0">
              <a:solidFill>
                <a:schemeClr val="bg1">
                  <a:lumMod val="75000"/>
                </a:schemeClr>
              </a:solidFill>
              <a:latin typeface="Arial" panose="020B0604020202020204" pitchFamily="34" charset="0"/>
              <a:ea typeface="Aptos" panose="020B0004020202020204" pitchFamily="34" charset="0"/>
              <a:cs typeface="Arial" panose="020B0604020202020204" pitchFamily="34" charset="0"/>
            </a:endParaRPr>
          </a:p>
          <a:p>
            <a:pPr marL="342900" indent="-342900">
              <a:buFont typeface="Wingdings" pitchFamily="2" charset="2"/>
              <a:buChar char="Ø"/>
            </a:pPr>
            <a:r>
              <a:rPr lang="fr-FR" sz="2000" dirty="0" err="1">
                <a:latin typeface="Arial" panose="020B0604020202020204" pitchFamily="34" charset="0"/>
                <a:ea typeface="Aptos" panose="020B0004020202020204" pitchFamily="34" charset="0"/>
                <a:cs typeface="Arial" panose="020B0604020202020204" pitchFamily="34" charset="0"/>
              </a:rPr>
              <a:t>Identify</a:t>
            </a:r>
            <a:r>
              <a:rPr lang="fr-FR" sz="2000" dirty="0">
                <a:latin typeface="Arial" panose="020B0604020202020204" pitchFamily="34" charset="0"/>
                <a:ea typeface="Aptos" panose="020B0004020202020204" pitchFamily="34" charset="0"/>
                <a:cs typeface="Arial" panose="020B0604020202020204" pitchFamily="34" charset="0"/>
              </a:rPr>
              <a:t> </a:t>
            </a:r>
            <a:r>
              <a:rPr lang="fr-FR" sz="2000" b="1" dirty="0">
                <a:latin typeface="Arial" panose="020B0604020202020204" pitchFamily="34" charset="0"/>
                <a:ea typeface="Aptos" panose="020B0004020202020204" pitchFamily="34" charset="0"/>
                <a:cs typeface="Arial" panose="020B0604020202020204" pitchFamily="34" charset="0"/>
              </a:rPr>
              <a:t>sources</a:t>
            </a:r>
            <a:r>
              <a:rPr lang="fr-FR" sz="2000" dirty="0">
                <a:latin typeface="Arial" panose="020B0604020202020204" pitchFamily="34" charset="0"/>
                <a:ea typeface="Aptos" panose="020B0004020202020204" pitchFamily="34" charset="0"/>
                <a:cs typeface="Arial" panose="020B0604020202020204" pitchFamily="34" charset="0"/>
              </a:rPr>
              <a:t>, </a:t>
            </a:r>
            <a:r>
              <a:rPr lang="fr-FR" sz="2000" b="1" dirty="0">
                <a:latin typeface="Arial" panose="020B0604020202020204" pitchFamily="34" charset="0"/>
                <a:ea typeface="Aptos" panose="020B0004020202020204" pitchFamily="34" charset="0"/>
                <a:cs typeface="Arial" panose="020B0604020202020204" pitchFamily="34" charset="0"/>
              </a:rPr>
              <a:t>high-</a:t>
            </a:r>
            <a:r>
              <a:rPr lang="fr-FR" sz="2000" b="1" dirty="0" err="1">
                <a:latin typeface="Arial" panose="020B0604020202020204" pitchFamily="34" charset="0"/>
                <a:ea typeface="Aptos" panose="020B0004020202020204" pitchFamily="34" charset="0"/>
                <a:cs typeface="Arial" panose="020B0604020202020204" pitchFamily="34" charset="0"/>
              </a:rPr>
              <a:t>exposure</a:t>
            </a:r>
            <a:r>
              <a:rPr lang="fr-FR" sz="2000" b="1" dirty="0">
                <a:latin typeface="Arial" panose="020B0604020202020204" pitchFamily="34" charset="0"/>
                <a:ea typeface="Aptos" panose="020B0004020202020204" pitchFamily="34" charset="0"/>
                <a:cs typeface="Arial" panose="020B0604020202020204" pitchFamily="34" charset="0"/>
              </a:rPr>
              <a:t> groups </a:t>
            </a:r>
            <a:r>
              <a:rPr lang="fr-FR" sz="2000" dirty="0">
                <a:latin typeface="Arial" panose="020B0604020202020204" pitchFamily="34" charset="0"/>
                <a:ea typeface="Aptos" panose="020B0004020202020204" pitchFamily="34" charset="0"/>
                <a:cs typeface="Arial" panose="020B0604020202020204" pitchFamily="34" charset="0"/>
              </a:rPr>
              <a:t>and </a:t>
            </a:r>
            <a:r>
              <a:rPr lang="fr-FR" sz="2000" b="1" dirty="0" err="1">
                <a:latin typeface="Arial" panose="020B0604020202020204" pitchFamily="34" charset="0"/>
                <a:ea typeface="Aptos" panose="020B0004020202020204" pitchFamily="34" charset="0"/>
                <a:cs typeface="Arial" panose="020B0604020202020204" pitchFamily="34" charset="0"/>
              </a:rPr>
              <a:t>vulnerable</a:t>
            </a:r>
            <a:r>
              <a:rPr lang="fr-FR" sz="2000" b="1" dirty="0">
                <a:latin typeface="Arial" panose="020B0604020202020204" pitchFamily="34" charset="0"/>
                <a:ea typeface="Aptos" panose="020B0004020202020204" pitchFamily="34" charset="0"/>
                <a:cs typeface="Arial" panose="020B0604020202020204" pitchFamily="34" charset="0"/>
              </a:rPr>
              <a:t> groups</a:t>
            </a:r>
          </a:p>
          <a:p>
            <a:pPr marL="342900" indent="-342900">
              <a:buFont typeface="Wingdings" pitchFamily="2" charset="2"/>
              <a:buChar char="Ø"/>
            </a:pPr>
            <a:endParaRPr lang="fr-FR" sz="2000" b="1" dirty="0">
              <a:latin typeface="Arial" panose="020B0604020202020204" pitchFamily="34" charset="0"/>
              <a:ea typeface="Aptos" panose="020B0004020202020204" pitchFamily="34" charset="0"/>
              <a:cs typeface="Arial" panose="020B0604020202020204" pitchFamily="34" charset="0"/>
            </a:endParaRPr>
          </a:p>
          <a:p>
            <a:pPr marL="342900" indent="-342900">
              <a:buFont typeface="Wingdings" pitchFamily="2" charset="2"/>
              <a:buChar char="Ø"/>
            </a:pPr>
            <a:r>
              <a:rPr lang="fr-FR" sz="2000" dirty="0">
                <a:effectLst/>
                <a:latin typeface="Helvetica" pitchFamily="2" charset="0"/>
              </a:rPr>
              <a:t>Prevention </a:t>
            </a:r>
            <a:r>
              <a:rPr lang="fr-FR" sz="2000" dirty="0" err="1">
                <a:effectLst/>
                <a:latin typeface="Helvetica" pitchFamily="2" charset="0"/>
              </a:rPr>
              <a:t>strategy</a:t>
            </a:r>
            <a:r>
              <a:rPr lang="fr-FR" sz="2000" dirty="0">
                <a:effectLst/>
                <a:latin typeface="Helvetica" pitchFamily="2" charset="0"/>
              </a:rPr>
              <a:t> to </a:t>
            </a:r>
            <a:r>
              <a:rPr lang="fr-FR" sz="2000" b="1" dirty="0" err="1">
                <a:effectLst/>
                <a:latin typeface="Helvetica" pitchFamily="2" charset="0"/>
              </a:rPr>
              <a:t>delay</a:t>
            </a:r>
            <a:r>
              <a:rPr lang="fr-FR" sz="2000" b="1" dirty="0">
                <a:effectLst/>
                <a:latin typeface="Helvetica" pitchFamily="2" charset="0"/>
              </a:rPr>
              <a:t> the entrance of patients </a:t>
            </a:r>
            <a:r>
              <a:rPr lang="fr-FR" sz="2000" b="1" dirty="0" err="1">
                <a:effectLst/>
                <a:latin typeface="Helvetica" pitchFamily="2" charset="0"/>
              </a:rPr>
              <a:t>into</a:t>
            </a:r>
            <a:r>
              <a:rPr lang="fr-FR" sz="2000" b="1" dirty="0">
                <a:effectLst/>
                <a:latin typeface="Helvetica" pitchFamily="2" charset="0"/>
              </a:rPr>
              <a:t> the more </a:t>
            </a:r>
            <a:r>
              <a:rPr lang="fr-FR" sz="2000" b="1" dirty="0" err="1">
                <a:effectLst/>
                <a:latin typeface="Helvetica" pitchFamily="2" charset="0"/>
              </a:rPr>
              <a:t>severe</a:t>
            </a:r>
            <a:r>
              <a:rPr lang="fr-FR" sz="2000" b="1" dirty="0">
                <a:effectLst/>
                <a:latin typeface="Helvetica" pitchFamily="2" charset="0"/>
              </a:rPr>
              <a:t> stages of </a:t>
            </a:r>
            <a:r>
              <a:rPr lang="fr-FR" sz="2000" b="1" dirty="0" err="1">
                <a:effectLst/>
                <a:latin typeface="Helvetica" pitchFamily="2" charset="0"/>
              </a:rPr>
              <a:t>pathology</a:t>
            </a:r>
            <a:endParaRPr lang="fr-FR" sz="2000" b="1" dirty="0">
              <a:latin typeface="Arial" panose="020B0604020202020204" pitchFamily="34" charset="0"/>
              <a:ea typeface="Aptos" panose="020B0004020202020204" pitchFamily="34" charset="0"/>
              <a:cs typeface="Arial" panose="020B0604020202020204" pitchFamily="34" charset="0"/>
            </a:endParaRPr>
          </a:p>
          <a:p>
            <a:endParaRPr lang="fr-FR" sz="2000" b="1" dirty="0">
              <a:solidFill>
                <a:srgbClr val="0070C0"/>
              </a:solidFill>
              <a:latin typeface="Arial" panose="020B0604020202020204" pitchFamily="34" charset="0"/>
              <a:ea typeface="Aptos" panose="020B0004020202020204" pitchFamily="34" charset="0"/>
              <a:cs typeface="Arial" panose="020B0604020202020204" pitchFamily="34" charset="0"/>
            </a:endParaRPr>
          </a:p>
          <a:p>
            <a:pPr marL="342900" indent="-342900">
              <a:buFont typeface="Wingdings" pitchFamily="2" charset="2"/>
              <a:buChar char="Ø"/>
            </a:pPr>
            <a:r>
              <a:rPr lang="fr-FR" sz="2000" b="1" dirty="0" err="1">
                <a:effectLst/>
                <a:latin typeface="Arial" panose="020B0604020202020204" pitchFamily="34" charset="0"/>
                <a:cs typeface="Arial" panose="020B0604020202020204" pitchFamily="34" charset="0"/>
              </a:rPr>
              <a:t>Reduce</a:t>
            </a:r>
            <a:r>
              <a:rPr lang="fr-FR" sz="2000" b="1" dirty="0">
                <a:effectLst/>
                <a:latin typeface="Arial" panose="020B0604020202020204" pitchFamily="34" charset="0"/>
                <a:cs typeface="Arial" panose="020B0604020202020204" pitchFamily="34" charset="0"/>
              </a:rPr>
              <a:t> or </a:t>
            </a:r>
            <a:r>
              <a:rPr lang="fr-FR" sz="2000" b="1" dirty="0" err="1">
                <a:effectLst/>
                <a:latin typeface="Arial" panose="020B0604020202020204" pitchFamily="34" charset="0"/>
                <a:cs typeface="Arial" panose="020B0604020202020204" pitchFamily="34" charset="0"/>
              </a:rPr>
              <a:t>delay</a:t>
            </a:r>
            <a:r>
              <a:rPr lang="fr-FR" sz="2000" b="1" dirty="0">
                <a:effectLst/>
                <a:latin typeface="Arial" panose="020B0604020202020204" pitchFamily="34" charset="0"/>
                <a:cs typeface="Arial" panose="020B0604020202020204" pitchFamily="34" charset="0"/>
              </a:rPr>
              <a:t> the incidence of </a:t>
            </a:r>
            <a:r>
              <a:rPr lang="fr-FR" sz="2000" b="1" dirty="0" err="1">
                <a:effectLst/>
                <a:latin typeface="Arial" panose="020B0604020202020204" pitchFamily="34" charset="0"/>
                <a:cs typeface="Arial" panose="020B0604020202020204" pitchFamily="34" charset="0"/>
              </a:rPr>
              <a:t>Alzheimer’s</a:t>
            </a:r>
            <a:r>
              <a:rPr lang="fr-FR" sz="2000" b="1" dirty="0">
                <a:effectLst/>
                <a:latin typeface="Arial" panose="020B0604020202020204" pitchFamily="34" charset="0"/>
                <a:cs typeface="Arial" panose="020B0604020202020204" pitchFamily="34" charset="0"/>
              </a:rPr>
              <a:t> disease</a:t>
            </a:r>
            <a:r>
              <a:rPr lang="fr-FR" sz="2000" dirty="0">
                <a:effectLst/>
                <a:latin typeface="Arial" panose="020B0604020202020204" pitchFamily="34" charset="0"/>
                <a:cs typeface="Arial" panose="020B0604020202020204" pitchFamily="34" charset="0"/>
              </a:rPr>
              <a:t> and </a:t>
            </a:r>
            <a:r>
              <a:rPr lang="fr-FR" sz="2000" dirty="0" err="1">
                <a:effectLst/>
                <a:latin typeface="Arial" panose="020B0604020202020204" pitchFamily="34" charset="0"/>
                <a:cs typeface="Arial" panose="020B0604020202020204" pitchFamily="34" charset="0"/>
              </a:rPr>
              <a:t>thus</a:t>
            </a:r>
            <a:r>
              <a:rPr lang="fr-FR" sz="2000" dirty="0">
                <a:effectLst/>
                <a:latin typeface="Arial" panose="020B0604020202020204" pitchFamily="34" charset="0"/>
                <a:cs typeface="Arial" panose="020B0604020202020204" pitchFamily="34" charset="0"/>
              </a:rPr>
              <a:t> </a:t>
            </a:r>
            <a:r>
              <a:rPr lang="fr-FR" sz="2000" b="1" dirty="0" err="1">
                <a:solidFill>
                  <a:srgbClr val="00B050"/>
                </a:solidFill>
                <a:effectLst/>
                <a:latin typeface="Arial" panose="020B0604020202020204" pitchFamily="34" charset="0"/>
                <a:cs typeface="Arial" panose="020B0604020202020204" pitchFamily="34" charset="0"/>
              </a:rPr>
              <a:t>reduce</a:t>
            </a:r>
            <a:r>
              <a:rPr lang="fr-FR" sz="2000" b="1" dirty="0">
                <a:solidFill>
                  <a:srgbClr val="00B050"/>
                </a:solidFill>
                <a:effectLst/>
                <a:latin typeface="Arial" panose="020B0604020202020204" pitchFamily="34" charset="0"/>
                <a:cs typeface="Arial" panose="020B0604020202020204" pitchFamily="34" charset="0"/>
              </a:rPr>
              <a:t> the </a:t>
            </a:r>
            <a:r>
              <a:rPr lang="fr-FR" sz="2000" b="1" dirty="0" err="1">
                <a:solidFill>
                  <a:srgbClr val="00B050"/>
                </a:solidFill>
                <a:effectLst/>
                <a:latin typeface="Arial" panose="020B0604020202020204" pitchFamily="34" charset="0"/>
                <a:cs typeface="Arial" panose="020B0604020202020204" pitchFamily="34" charset="0"/>
              </a:rPr>
              <a:t>economic</a:t>
            </a:r>
            <a:r>
              <a:rPr lang="fr-FR" sz="2000" b="1" dirty="0">
                <a:solidFill>
                  <a:srgbClr val="00B050"/>
                </a:solidFill>
                <a:effectLst/>
                <a:latin typeface="Arial" panose="020B0604020202020204" pitchFamily="34" charset="0"/>
                <a:cs typeface="Arial" panose="020B0604020202020204" pitchFamily="34" charset="0"/>
              </a:rPr>
              <a:t> and social </a:t>
            </a:r>
            <a:r>
              <a:rPr lang="fr-FR" sz="2000" b="1" dirty="0" err="1">
                <a:solidFill>
                  <a:srgbClr val="00B050"/>
                </a:solidFill>
                <a:effectLst/>
                <a:latin typeface="Arial" panose="020B0604020202020204" pitchFamily="34" charset="0"/>
                <a:cs typeface="Arial" panose="020B0604020202020204" pitchFamily="34" charset="0"/>
              </a:rPr>
              <a:t>burden</a:t>
            </a:r>
            <a:r>
              <a:rPr lang="fr-FR" sz="2000" b="1" dirty="0">
                <a:solidFill>
                  <a:srgbClr val="00B050"/>
                </a:solidFill>
                <a:effectLst/>
                <a:latin typeface="Arial" panose="020B0604020202020204" pitchFamily="34" charset="0"/>
                <a:cs typeface="Arial" panose="020B0604020202020204" pitchFamily="34" charset="0"/>
              </a:rPr>
              <a:t> on </a:t>
            </a:r>
            <a:r>
              <a:rPr lang="fr-FR" sz="2000" b="1" dirty="0" err="1">
                <a:solidFill>
                  <a:srgbClr val="00B050"/>
                </a:solidFill>
                <a:effectLst/>
                <a:latin typeface="Arial" panose="020B0604020202020204" pitchFamily="34" charset="0"/>
                <a:cs typeface="Arial" panose="020B0604020202020204" pitchFamily="34" charset="0"/>
              </a:rPr>
              <a:t>societies</a:t>
            </a:r>
            <a:r>
              <a:rPr lang="fr-FR" sz="2000" b="1" dirty="0">
                <a:solidFill>
                  <a:srgbClr val="00B050"/>
                </a:solidFill>
                <a:effectLst/>
                <a:latin typeface="Arial" panose="020B0604020202020204" pitchFamily="34" charset="0"/>
                <a:cs typeface="Arial" panose="020B0604020202020204" pitchFamily="34" charset="0"/>
              </a:rPr>
              <a:t> </a:t>
            </a:r>
          </a:p>
          <a:p>
            <a:endParaRPr lang="fr-FR" sz="2000" dirty="0">
              <a:effectLst/>
              <a:latin typeface="Arial" panose="020B0604020202020204" pitchFamily="34" charset="0"/>
              <a:cs typeface="Arial" panose="020B0604020202020204" pitchFamily="34" charset="0"/>
            </a:endParaRPr>
          </a:p>
          <a:p>
            <a:pPr marL="342900" indent="-342900">
              <a:buFont typeface="Wingdings" pitchFamily="2" charset="2"/>
              <a:buChar char="Ø"/>
            </a:pPr>
            <a:r>
              <a:rPr lang="fr-FR" sz="2000" b="1" dirty="0" err="1">
                <a:effectLst/>
                <a:latin typeface="Helvetica" pitchFamily="2" charset="0"/>
              </a:rPr>
              <a:t>Earlier</a:t>
            </a:r>
            <a:r>
              <a:rPr lang="fr-FR" sz="2000" b="1" dirty="0">
                <a:effectLst/>
                <a:latin typeface="Helvetica" pitchFamily="2" charset="0"/>
              </a:rPr>
              <a:t> </a:t>
            </a:r>
            <a:r>
              <a:rPr lang="fr-FR" sz="2000" b="1" dirty="0" err="1">
                <a:effectLst/>
                <a:latin typeface="Helvetica" pitchFamily="2" charset="0"/>
              </a:rPr>
              <a:t>diagnosis</a:t>
            </a:r>
            <a:r>
              <a:rPr lang="fr-FR" sz="2000" b="1" dirty="0">
                <a:effectLst/>
                <a:latin typeface="Helvetica" pitchFamily="2" charset="0"/>
              </a:rPr>
              <a:t> of </a:t>
            </a:r>
            <a:r>
              <a:rPr lang="fr-FR" sz="2000" b="1" dirty="0" err="1">
                <a:effectLst/>
                <a:latin typeface="Helvetica" pitchFamily="2" charset="0"/>
              </a:rPr>
              <a:t>Alzheimer’s</a:t>
            </a:r>
            <a:r>
              <a:rPr lang="fr-FR" sz="2000" b="1" dirty="0">
                <a:effectLst/>
                <a:latin typeface="Helvetica" pitchFamily="2" charset="0"/>
              </a:rPr>
              <a:t> disease </a:t>
            </a:r>
            <a:r>
              <a:rPr lang="fr-FR" sz="2000" dirty="0" err="1">
                <a:effectLst/>
                <a:latin typeface="Helvetica" pitchFamily="2" charset="0"/>
              </a:rPr>
              <a:t>combined</a:t>
            </a:r>
            <a:r>
              <a:rPr lang="fr-FR" sz="2000" dirty="0">
                <a:effectLst/>
                <a:latin typeface="Helvetica" pitchFamily="2" charset="0"/>
              </a:rPr>
              <a:t> </a:t>
            </a:r>
            <a:r>
              <a:rPr lang="fr-FR" sz="2000" dirty="0" err="1">
                <a:effectLst/>
                <a:latin typeface="Helvetica" pitchFamily="2" charset="0"/>
              </a:rPr>
              <a:t>with</a:t>
            </a:r>
            <a:r>
              <a:rPr lang="fr-FR" sz="2000" dirty="0">
                <a:effectLst/>
                <a:latin typeface="Helvetica" pitchFamily="2" charset="0"/>
              </a:rPr>
              <a:t> </a:t>
            </a:r>
            <a:r>
              <a:rPr lang="fr-FR" sz="2000" b="1" dirty="0" err="1">
                <a:effectLst/>
                <a:latin typeface="Helvetica" pitchFamily="2" charset="0"/>
              </a:rPr>
              <a:t>preventative</a:t>
            </a:r>
            <a:r>
              <a:rPr lang="fr-FR" sz="2000" b="1" dirty="0">
                <a:effectLst/>
                <a:latin typeface="Helvetica" pitchFamily="2" charset="0"/>
              </a:rPr>
              <a:t> interventions </a:t>
            </a:r>
            <a:r>
              <a:rPr lang="fr-FR" sz="2000" dirty="0" err="1">
                <a:effectLst/>
                <a:latin typeface="Helvetica" pitchFamily="2" charset="0"/>
              </a:rPr>
              <a:t>through</a:t>
            </a:r>
            <a:r>
              <a:rPr lang="fr-FR" sz="2000" dirty="0">
                <a:effectLst/>
                <a:latin typeface="Helvetica" pitchFamily="2" charset="0"/>
              </a:rPr>
              <a:t> </a:t>
            </a:r>
            <a:r>
              <a:rPr lang="fr-FR" sz="2000" dirty="0" err="1">
                <a:effectLst/>
                <a:latin typeface="Helvetica" pitchFamily="2" charset="0"/>
              </a:rPr>
              <a:t>enhanced</a:t>
            </a:r>
            <a:r>
              <a:rPr lang="fr-FR" sz="2000" dirty="0">
                <a:effectLst/>
                <a:latin typeface="Helvetica" pitchFamily="2" charset="0"/>
              </a:rPr>
              <a:t> </a:t>
            </a:r>
            <a:r>
              <a:rPr lang="fr-FR" sz="2000" dirty="0" err="1">
                <a:effectLst/>
                <a:latin typeface="Helvetica" pitchFamily="2" charset="0"/>
              </a:rPr>
              <a:t>understanding</a:t>
            </a:r>
            <a:r>
              <a:rPr lang="fr-FR" sz="2000" dirty="0">
                <a:effectLst/>
                <a:latin typeface="Helvetica" pitchFamily="2" charset="0"/>
              </a:rPr>
              <a:t> of </a:t>
            </a:r>
            <a:r>
              <a:rPr lang="fr-FR" sz="2000" dirty="0" err="1">
                <a:effectLst/>
                <a:latin typeface="Helvetica" pitchFamily="2" charset="0"/>
              </a:rPr>
              <a:t>pollutants</a:t>
            </a:r>
            <a:r>
              <a:rPr lang="fr-FR" sz="2000" dirty="0">
                <a:effectLst/>
                <a:latin typeface="Helvetica" pitchFamily="2" charset="0"/>
              </a:rPr>
              <a:t> and </a:t>
            </a:r>
            <a:r>
              <a:rPr lang="fr-FR" sz="2000" dirty="0" err="1">
                <a:effectLst/>
                <a:latin typeface="Helvetica" pitchFamily="2" charset="0"/>
              </a:rPr>
              <a:t>their</a:t>
            </a:r>
            <a:r>
              <a:rPr lang="fr-FR" sz="2000" dirty="0">
                <a:effectLst/>
                <a:latin typeface="Helvetica" pitchFamily="2" charset="0"/>
              </a:rPr>
              <a:t> </a:t>
            </a:r>
            <a:r>
              <a:rPr lang="fr-FR" sz="2000" dirty="0" err="1">
                <a:effectLst/>
                <a:latin typeface="Helvetica" pitchFamily="2" charset="0"/>
              </a:rPr>
              <a:t>effects</a:t>
            </a:r>
            <a:r>
              <a:rPr lang="fr-FR" sz="2000" dirty="0">
                <a:effectLst/>
                <a:latin typeface="Helvetica" pitchFamily="2" charset="0"/>
              </a:rPr>
              <a:t>.</a:t>
            </a:r>
          </a:p>
        </p:txBody>
      </p:sp>
      <p:pic>
        <p:nvPicPr>
          <p:cNvPr id="6" name="Image 5" descr="Une image contenant texte, Publication, Police, livre&#10;&#10;Description générée automatiquement">
            <a:extLst>
              <a:ext uri="{FF2B5EF4-FFF2-40B4-BE49-F238E27FC236}">
                <a16:creationId xmlns:a16="http://schemas.microsoft.com/office/drawing/2014/main" id="{8AD3DBD4-AE12-5A77-76FD-93E8E260299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111" b="90000" l="9836" r="89912">
                        <a14:foregroundMark x1="55233" y1="9861" x2="77049" y2="25139"/>
                        <a14:foregroundMark x1="77049" y1="25139" x2="66583" y2="12778"/>
                        <a14:foregroundMark x1="62673" y1="6111" x2="63934" y2="6944"/>
                      </a14:backgroundRemoval>
                    </a14:imgEffect>
                  </a14:imgLayer>
                </a14:imgProps>
              </a:ext>
            </a:extLst>
          </a:blip>
          <a:stretch>
            <a:fillRect/>
          </a:stretch>
        </p:blipFill>
        <p:spPr>
          <a:xfrm>
            <a:off x="10518099" y="1260039"/>
            <a:ext cx="1798730" cy="1633148"/>
          </a:xfrm>
          <a:prstGeom prst="rect">
            <a:avLst/>
          </a:prstGeom>
        </p:spPr>
      </p:pic>
      <p:pic>
        <p:nvPicPr>
          <p:cNvPr id="7" name="Image 6" descr="Une image contenant étoile, drapeau, Bleu électrique, Bleu Majorelle&#10;&#10;Description générée automatiquement">
            <a:extLst>
              <a:ext uri="{FF2B5EF4-FFF2-40B4-BE49-F238E27FC236}">
                <a16:creationId xmlns:a16="http://schemas.microsoft.com/office/drawing/2014/main" id="{D59285A0-5E15-4EF4-A9C0-AFFC0FFE309A}"/>
              </a:ext>
            </a:extLst>
          </p:cNvPr>
          <p:cNvPicPr>
            <a:picLocks noChangeAspect="1"/>
          </p:cNvPicPr>
          <p:nvPr/>
        </p:nvPicPr>
        <p:blipFill>
          <a:blip r:embed="rId4"/>
          <a:stretch>
            <a:fillRect/>
          </a:stretch>
        </p:blipFill>
        <p:spPr>
          <a:xfrm>
            <a:off x="11212422" y="851680"/>
            <a:ext cx="542354" cy="361640"/>
          </a:xfrm>
          <a:prstGeom prst="rect">
            <a:avLst/>
          </a:prstGeom>
        </p:spPr>
      </p:pic>
      <p:sp>
        <p:nvSpPr>
          <p:cNvPr id="8" name="ZoneTexte 7">
            <a:extLst>
              <a:ext uri="{FF2B5EF4-FFF2-40B4-BE49-F238E27FC236}">
                <a16:creationId xmlns:a16="http://schemas.microsoft.com/office/drawing/2014/main" id="{1E6CE674-37BA-5FF0-512F-293126F6D85E}"/>
              </a:ext>
            </a:extLst>
          </p:cNvPr>
          <p:cNvSpPr txBox="1"/>
          <p:nvPr/>
        </p:nvSpPr>
        <p:spPr>
          <a:xfrm>
            <a:off x="10341183" y="2944285"/>
            <a:ext cx="1742478" cy="523220"/>
          </a:xfrm>
          <a:prstGeom prst="rect">
            <a:avLst/>
          </a:prstGeom>
          <a:solidFill>
            <a:srgbClr val="FFC000"/>
          </a:solidFill>
          <a:ln>
            <a:solidFill>
              <a:schemeClr val="accent5"/>
            </a:solidFill>
          </a:ln>
        </p:spPr>
        <p:txBody>
          <a:bodyPr wrap="square" rtlCol="0">
            <a:spAutoFit/>
          </a:bodyPr>
          <a:lstStyle/>
          <a:p>
            <a:pPr algn="ctr"/>
            <a:r>
              <a:rPr lang="fr-FR" sz="1400" b="1" dirty="0">
                <a:latin typeface="Arial" panose="020B0604020202020204" pitchFamily="34" charset="0"/>
                <a:cs typeface="Arial" panose="020B0604020202020204" pitchFamily="34" charset="0"/>
              </a:rPr>
              <a:t>1 Agency</a:t>
            </a:r>
          </a:p>
          <a:p>
            <a:pPr algn="ctr"/>
            <a:r>
              <a:rPr lang="fr-FR" sz="1400" b="1" dirty="0">
                <a:latin typeface="Arial" panose="020B0604020202020204" pitchFamily="34" charset="0"/>
                <a:cs typeface="Arial" panose="020B0604020202020204" pitchFamily="34" charset="0"/>
              </a:rPr>
              <a:t>Beta </a:t>
            </a:r>
            <a:r>
              <a:rPr lang="fr-FR" sz="1400" b="1" dirty="0" err="1">
                <a:latin typeface="Arial" panose="020B0604020202020204" pitchFamily="34" charset="0"/>
                <a:cs typeface="Arial" panose="020B0604020202020204" pitchFamily="34" charset="0"/>
              </a:rPr>
              <a:t>Technology</a:t>
            </a:r>
            <a:endParaRPr lang="fr-F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7799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82B31-B928-1FC6-BA35-E320CEDC164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FBE9DD-99B4-4C68-63D8-DDF605BEC00E}"/>
              </a:ext>
            </a:extLst>
          </p:cNvPr>
          <p:cNvSpPr>
            <a:spLocks noGrp="1"/>
          </p:cNvSpPr>
          <p:nvPr>
            <p:ph type="sldNum" sz="quarter" idx="12"/>
          </p:nvPr>
        </p:nvSpPr>
        <p:spPr/>
        <p:txBody>
          <a:bodyPr/>
          <a:lstStyle/>
          <a:p>
            <a:fld id="{FD56064D-2103-4EB8-B936-28D9B50A58DD}" type="slidenum">
              <a:rPr lang="en-US" smtClean="0"/>
              <a:pPr/>
              <a:t>14</a:t>
            </a:fld>
            <a:endParaRPr lang="en-US"/>
          </a:p>
        </p:txBody>
      </p:sp>
      <p:sp>
        <p:nvSpPr>
          <p:cNvPr id="7" name="CuadroTexto 6">
            <a:hlinkClick r:id="rId2"/>
          </p:cNvPr>
          <p:cNvSpPr txBox="1"/>
          <p:nvPr/>
        </p:nvSpPr>
        <p:spPr>
          <a:xfrm>
            <a:off x="3668933" y="3149883"/>
            <a:ext cx="4877428" cy="523220"/>
          </a:xfrm>
          <a:prstGeom prst="rect">
            <a:avLst/>
          </a:prstGeom>
          <a:noFill/>
        </p:spPr>
        <p:txBody>
          <a:bodyPr wrap="square" rtlCol="0">
            <a:spAutoFit/>
          </a:bodyPr>
          <a:lstStyle/>
          <a:p>
            <a:pPr algn="ctr"/>
            <a:r>
              <a:rPr lang="es-ES" sz="2800">
                <a:solidFill>
                  <a:srgbClr val="E85138"/>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a:t>
            </a:r>
            <a:r>
              <a:rPr lang="es-ES" sz="2800" err="1">
                <a:solidFill>
                  <a:srgbClr val="E85138"/>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www.exposignalz.com</a:t>
            </a:r>
            <a:r>
              <a:rPr lang="es-ES" sz="2800">
                <a:solidFill>
                  <a:srgbClr val="E85138"/>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a:t>
            </a:r>
            <a:endParaRPr lang="es-ES" sz="2800">
              <a:solidFill>
                <a:srgbClr val="E85138"/>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7A6930E-D821-6A0E-3720-406EAA566262}"/>
              </a:ext>
            </a:extLst>
          </p:cNvPr>
          <p:cNvSpPr/>
          <p:nvPr/>
        </p:nvSpPr>
        <p:spPr>
          <a:xfrm>
            <a:off x="4125192" y="2436197"/>
            <a:ext cx="3501698" cy="522440"/>
          </a:xfrm>
          <a:prstGeom prst="rect">
            <a:avLst/>
          </a:prstGeom>
        </p:spPr>
        <p:txBody>
          <a:bodyPr wrap="square">
            <a:spAutoFit/>
          </a:bodyPr>
          <a:lstStyle/>
          <a:p>
            <a:pPr algn="ctr"/>
            <a:endParaRPr lang="fr-FR"/>
          </a:p>
        </p:txBody>
      </p:sp>
      <p:sp>
        <p:nvSpPr>
          <p:cNvPr id="5" name="TextBox 4">
            <a:extLst>
              <a:ext uri="{FF2B5EF4-FFF2-40B4-BE49-F238E27FC236}">
                <a16:creationId xmlns:a16="http://schemas.microsoft.com/office/drawing/2014/main" id="{C7051930-5434-29CD-0007-4D7D73DFEC27}"/>
              </a:ext>
            </a:extLst>
          </p:cNvPr>
          <p:cNvSpPr txBox="1"/>
          <p:nvPr/>
        </p:nvSpPr>
        <p:spPr>
          <a:xfrm>
            <a:off x="5495248" y="4097668"/>
            <a:ext cx="2357120" cy="369332"/>
          </a:xfrm>
          <a:prstGeom prst="rect">
            <a:avLst/>
          </a:prstGeom>
          <a:noFill/>
        </p:spPr>
        <p:txBody>
          <a:bodyPr wrap="square" rtlCol="0">
            <a:spAutoFit/>
          </a:bodyPr>
          <a:lstStyle/>
          <a:p>
            <a:r>
              <a:rPr lang="en-GB" b="1">
                <a:latin typeface="Arial" panose="020B0604020202020204" pitchFamily="34" charset="0"/>
                <a:cs typeface="Arial" panose="020B0604020202020204" pitchFamily="34" charset="0"/>
              </a:rPr>
              <a:t>Follow </a:t>
            </a:r>
            <a:r>
              <a:rPr lang="en-GB" b="1" err="1">
                <a:latin typeface="Arial" panose="020B0604020202020204" pitchFamily="34" charset="0"/>
                <a:cs typeface="Arial" panose="020B0604020202020204" pitchFamily="34" charset="0"/>
              </a:rPr>
              <a:t>ExpoSignalz</a:t>
            </a:r>
            <a:endParaRPr lang="en-GB" b="1">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67923792-2EC8-3871-6C47-7DD8E245CDC5}"/>
              </a:ext>
            </a:extLst>
          </p:cNvPr>
          <p:cNvPicPr>
            <a:picLocks noChangeAspect="1"/>
          </p:cNvPicPr>
          <p:nvPr/>
        </p:nvPicPr>
        <p:blipFill>
          <a:blip r:embed="rId3"/>
          <a:stretch>
            <a:fillRect/>
          </a:stretch>
        </p:blipFill>
        <p:spPr>
          <a:xfrm>
            <a:off x="4766211" y="3994441"/>
            <a:ext cx="677082" cy="575786"/>
          </a:xfrm>
          <a:prstGeom prst="rect">
            <a:avLst/>
          </a:prstGeom>
        </p:spPr>
      </p:pic>
      <p:pic>
        <p:nvPicPr>
          <p:cNvPr id="15" name="Picture 14">
            <a:extLst>
              <a:ext uri="{FF2B5EF4-FFF2-40B4-BE49-F238E27FC236}">
                <a16:creationId xmlns:a16="http://schemas.microsoft.com/office/drawing/2014/main" id="{094ED221-D3F3-AA82-65B0-C0832BDB28E3}"/>
              </a:ext>
            </a:extLst>
          </p:cNvPr>
          <p:cNvPicPr>
            <a:picLocks noChangeAspect="1"/>
          </p:cNvPicPr>
          <p:nvPr/>
        </p:nvPicPr>
        <p:blipFill>
          <a:blip r:embed="rId4"/>
          <a:srcRect l="37146"/>
          <a:stretch>
            <a:fillRect/>
          </a:stretch>
        </p:blipFill>
        <p:spPr>
          <a:xfrm>
            <a:off x="4977245" y="5209580"/>
            <a:ext cx="5527546" cy="1020290"/>
          </a:xfrm>
          <a:prstGeom prst="rect">
            <a:avLst/>
          </a:prstGeom>
        </p:spPr>
      </p:pic>
      <p:pic>
        <p:nvPicPr>
          <p:cNvPr id="17" name="Picture 16">
            <a:extLst>
              <a:ext uri="{FF2B5EF4-FFF2-40B4-BE49-F238E27FC236}">
                <a16:creationId xmlns:a16="http://schemas.microsoft.com/office/drawing/2014/main" id="{B36D215D-3B73-EB51-2DB3-55E630A7E0AB}"/>
              </a:ext>
            </a:extLst>
          </p:cNvPr>
          <p:cNvPicPr>
            <a:picLocks noChangeAspect="1"/>
          </p:cNvPicPr>
          <p:nvPr/>
        </p:nvPicPr>
        <p:blipFill>
          <a:blip r:embed="rId5"/>
          <a:stretch>
            <a:fillRect/>
          </a:stretch>
        </p:blipFill>
        <p:spPr>
          <a:xfrm>
            <a:off x="3862892" y="1606856"/>
            <a:ext cx="4466215" cy="1409531"/>
          </a:xfrm>
          <a:prstGeom prst="rect">
            <a:avLst/>
          </a:prstGeom>
        </p:spPr>
      </p:pic>
      <p:pic>
        <p:nvPicPr>
          <p:cNvPr id="19" name="Picture 18" descr="A black background with blue text&#10;&#10;AI-generated content may be incorrect.">
            <a:extLst>
              <a:ext uri="{FF2B5EF4-FFF2-40B4-BE49-F238E27FC236}">
                <a16:creationId xmlns:a16="http://schemas.microsoft.com/office/drawing/2014/main" id="{818681A7-F407-1913-1842-E42BD358BB12}"/>
              </a:ext>
            </a:extLst>
          </p:cNvPr>
          <p:cNvPicPr>
            <a:picLocks noChangeAspect="1"/>
          </p:cNvPicPr>
          <p:nvPr/>
        </p:nvPicPr>
        <p:blipFill>
          <a:blip r:embed="rId6"/>
          <a:stretch>
            <a:fillRect/>
          </a:stretch>
        </p:blipFill>
        <p:spPr>
          <a:xfrm>
            <a:off x="2078181" y="5419264"/>
            <a:ext cx="2899064" cy="645876"/>
          </a:xfrm>
          <a:prstGeom prst="rect">
            <a:avLst/>
          </a:prstGeom>
        </p:spPr>
      </p:pic>
    </p:spTree>
    <p:extLst>
      <p:ext uri="{BB962C8B-B14F-4D97-AF65-F5344CB8AC3E}">
        <p14:creationId xmlns:p14="http://schemas.microsoft.com/office/powerpoint/2010/main" val="3473082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7E7FAF-E07D-4F21-619A-C5E57D571594}"/>
              </a:ext>
            </a:extLst>
          </p:cNvPr>
          <p:cNvSpPr>
            <a:spLocks noGrp="1"/>
          </p:cNvSpPr>
          <p:nvPr>
            <p:ph type="sldNum" sz="quarter" idx="12"/>
          </p:nvPr>
        </p:nvSpPr>
        <p:spPr/>
        <p:txBody>
          <a:bodyPr/>
          <a:lstStyle/>
          <a:p>
            <a:fld id="{FD56064D-2103-4EB8-B936-28D9B50A58DD}" type="slidenum">
              <a:rPr lang="en-US" smtClean="0"/>
              <a:pPr/>
              <a:t>2</a:t>
            </a:fld>
            <a:endParaRPr lang="en-US"/>
          </a:p>
        </p:txBody>
      </p:sp>
      <p:sp>
        <p:nvSpPr>
          <p:cNvPr id="5" name="Title 4">
            <a:extLst>
              <a:ext uri="{FF2B5EF4-FFF2-40B4-BE49-F238E27FC236}">
                <a16:creationId xmlns:a16="http://schemas.microsoft.com/office/drawing/2014/main" id="{CEF433C6-5231-6326-7B2A-96F6A836EB7B}"/>
              </a:ext>
            </a:extLst>
          </p:cNvPr>
          <p:cNvSpPr>
            <a:spLocks noGrp="1"/>
          </p:cNvSpPr>
          <p:nvPr>
            <p:ph type="title"/>
          </p:nvPr>
        </p:nvSpPr>
        <p:spPr>
          <a:xfrm>
            <a:off x="302458" y="214233"/>
            <a:ext cx="10830368" cy="481614"/>
          </a:xfrm>
        </p:spPr>
        <p:txBody>
          <a:bodyPr/>
          <a:lstStyle/>
          <a:p>
            <a:r>
              <a:rPr lang="en-GB"/>
              <a:t>Scientific challenge and context</a:t>
            </a:r>
          </a:p>
        </p:txBody>
      </p:sp>
      <p:grpSp>
        <p:nvGrpSpPr>
          <p:cNvPr id="4" name="Groupe 3">
            <a:extLst>
              <a:ext uri="{FF2B5EF4-FFF2-40B4-BE49-F238E27FC236}">
                <a16:creationId xmlns:a16="http://schemas.microsoft.com/office/drawing/2014/main" id="{78402A43-F210-6905-30DA-D1D0475348FB}"/>
              </a:ext>
            </a:extLst>
          </p:cNvPr>
          <p:cNvGrpSpPr/>
          <p:nvPr/>
        </p:nvGrpSpPr>
        <p:grpSpPr>
          <a:xfrm>
            <a:off x="592558" y="1171285"/>
            <a:ext cx="10548715" cy="3811013"/>
            <a:chOff x="663509" y="666119"/>
            <a:chExt cx="10548715" cy="3811013"/>
          </a:xfrm>
        </p:grpSpPr>
        <p:sp>
          <p:nvSpPr>
            <p:cNvPr id="6" name="Rectangle 5">
              <a:extLst>
                <a:ext uri="{FF2B5EF4-FFF2-40B4-BE49-F238E27FC236}">
                  <a16:creationId xmlns:a16="http://schemas.microsoft.com/office/drawing/2014/main" id="{1D751DBD-79BE-F777-08BC-42E90C0CEE38}"/>
                </a:ext>
              </a:extLst>
            </p:cNvPr>
            <p:cNvSpPr/>
            <p:nvPr/>
          </p:nvSpPr>
          <p:spPr>
            <a:xfrm>
              <a:off x="849488" y="666119"/>
              <a:ext cx="10154398" cy="830997"/>
            </a:xfrm>
            <a:prstGeom prst="rect">
              <a:avLst/>
            </a:prstGeom>
          </p:spPr>
          <p:txBody>
            <a:bodyPr wrap="square">
              <a:spAutoFit/>
            </a:bodyPr>
            <a:lstStyle/>
            <a:p>
              <a:pPr algn="ctr"/>
              <a:r>
                <a:rPr lang="fr-FR" altLang="fr-FR" sz="2400" b="1" err="1">
                  <a:latin typeface="Arial" panose="020B0604020202020204" pitchFamily="34" charset="0"/>
                  <a:cs typeface="Arial" panose="020B0604020202020204" pitchFamily="34" charset="0"/>
                </a:rPr>
                <a:t>Alzheimer’s</a:t>
              </a:r>
              <a:r>
                <a:rPr lang="fr-FR" altLang="fr-FR" sz="2400" b="1">
                  <a:latin typeface="Arial" panose="020B0604020202020204" pitchFamily="34" charset="0"/>
                  <a:cs typeface="Arial" panose="020B0604020202020204" pitchFamily="34" charset="0"/>
                </a:rPr>
                <a:t> disease</a:t>
              </a:r>
            </a:p>
            <a:p>
              <a:pPr algn="ctr"/>
              <a:r>
                <a:rPr lang="fr-FR" altLang="fr-FR" sz="2400">
                  <a:latin typeface="Arial" panose="020B0604020202020204" pitchFamily="34" charset="0"/>
                  <a:cs typeface="Arial" panose="020B0604020202020204" pitchFamily="34" charset="0"/>
                </a:rPr>
                <a:t>7</a:t>
              </a:r>
              <a:r>
                <a:rPr lang="fr-FR" altLang="fr-FR" sz="2400" baseline="30000">
                  <a:latin typeface="Arial" panose="020B0604020202020204" pitchFamily="34" charset="0"/>
                  <a:cs typeface="Arial" panose="020B0604020202020204" pitchFamily="34" charset="0"/>
                </a:rPr>
                <a:t>th</a:t>
              </a:r>
              <a:r>
                <a:rPr lang="fr-FR" altLang="fr-FR" sz="2400">
                  <a:latin typeface="Arial" panose="020B0604020202020204" pitchFamily="34" charset="0"/>
                  <a:cs typeface="Arial" panose="020B0604020202020204" pitchFamily="34" charset="0"/>
                </a:rPr>
                <a:t> </a:t>
              </a:r>
              <a:r>
                <a:rPr lang="fr-FR" altLang="fr-FR" sz="2400" err="1">
                  <a:latin typeface="Arial" panose="020B0604020202020204" pitchFamily="34" charset="0"/>
                  <a:cs typeface="Arial" panose="020B0604020202020204" pitchFamily="34" charset="0"/>
                </a:rPr>
                <a:t>leading</a:t>
              </a:r>
              <a:r>
                <a:rPr lang="fr-FR" altLang="fr-FR" sz="2400">
                  <a:latin typeface="Arial" panose="020B0604020202020204" pitchFamily="34" charset="0"/>
                  <a:cs typeface="Arial" panose="020B0604020202020204" pitchFamily="34" charset="0"/>
                </a:rPr>
                <a:t> cause of </a:t>
              </a:r>
              <a:r>
                <a:rPr lang="fr-FR" altLang="fr-FR" sz="2400" err="1">
                  <a:latin typeface="Arial" panose="020B0604020202020204" pitchFamily="34" charset="0"/>
                  <a:cs typeface="Arial" panose="020B0604020202020204" pitchFamily="34" charset="0"/>
                </a:rPr>
                <a:t>death</a:t>
              </a:r>
              <a:r>
                <a:rPr lang="fr-FR" altLang="fr-FR" sz="2400">
                  <a:latin typeface="Arial" panose="020B0604020202020204" pitchFamily="34" charset="0"/>
                  <a:cs typeface="Arial" panose="020B0604020202020204" pitchFamily="34" charset="0"/>
                </a:rPr>
                <a:t> in the world </a:t>
              </a:r>
            </a:p>
          </p:txBody>
        </p:sp>
        <p:grpSp>
          <p:nvGrpSpPr>
            <p:cNvPr id="7" name="Groupe 6">
              <a:extLst>
                <a:ext uri="{FF2B5EF4-FFF2-40B4-BE49-F238E27FC236}">
                  <a16:creationId xmlns:a16="http://schemas.microsoft.com/office/drawing/2014/main" id="{C2CC95FE-BCB0-4CA5-51CC-5E4EB28449F1}"/>
                </a:ext>
              </a:extLst>
            </p:cNvPr>
            <p:cNvGrpSpPr/>
            <p:nvPr/>
          </p:nvGrpSpPr>
          <p:grpSpPr>
            <a:xfrm>
              <a:off x="663509" y="2465020"/>
              <a:ext cx="3044174" cy="1985286"/>
              <a:chOff x="96388" y="1542001"/>
              <a:chExt cx="2745764" cy="1344014"/>
            </a:xfrm>
          </p:grpSpPr>
          <p:sp>
            <p:nvSpPr>
              <p:cNvPr id="15" name="Rectangle 14">
                <a:extLst>
                  <a:ext uri="{FF2B5EF4-FFF2-40B4-BE49-F238E27FC236}">
                    <a16:creationId xmlns:a16="http://schemas.microsoft.com/office/drawing/2014/main" id="{2A599098-23AA-CD5F-D903-6E2D7D0ECA39}"/>
                  </a:ext>
                </a:extLst>
              </p:cNvPr>
              <p:cNvSpPr/>
              <p:nvPr/>
            </p:nvSpPr>
            <p:spPr>
              <a:xfrm>
                <a:off x="96388" y="1635851"/>
                <a:ext cx="2745764" cy="1250164"/>
              </a:xfrm>
              <a:prstGeom prst="rect">
                <a:avLst/>
              </a:prstGeom>
            </p:spPr>
            <p:txBody>
              <a:bodyPr wrap="square">
                <a:spAutoFit/>
              </a:bodyPr>
              <a:lstStyle/>
              <a:p>
                <a:pPr algn="ctr"/>
                <a:r>
                  <a:rPr lang="fr-FR" altLang="fr-FR" sz="2400">
                    <a:latin typeface="Arial" panose="020B0604020202020204" pitchFamily="34" charset="0"/>
                    <a:cs typeface="Arial" panose="020B0604020202020204" pitchFamily="34" charset="0"/>
                  </a:rPr>
                  <a:t>In 2019 </a:t>
                </a:r>
              </a:p>
              <a:p>
                <a:pPr algn="ctr"/>
                <a:r>
                  <a:rPr lang="fr-FR" altLang="fr-FR" sz="2400" b="1">
                    <a:latin typeface="Arial" panose="020B0604020202020204" pitchFamily="34" charset="0"/>
                    <a:cs typeface="Arial" panose="020B0604020202020204" pitchFamily="34" charset="0"/>
                  </a:rPr>
                  <a:t>57 million people </a:t>
                </a:r>
                <a:r>
                  <a:rPr lang="fr-FR" altLang="fr-FR" sz="2400" err="1">
                    <a:latin typeface="Arial" panose="020B0604020202020204" pitchFamily="34" charset="0"/>
                    <a:cs typeface="Arial" panose="020B0604020202020204" pitchFamily="34" charset="0"/>
                  </a:rPr>
                  <a:t>affected</a:t>
                </a:r>
                <a:r>
                  <a:rPr lang="fr-FR" altLang="fr-FR" sz="2400">
                    <a:latin typeface="Arial" panose="020B0604020202020204" pitchFamily="34" charset="0"/>
                    <a:cs typeface="Arial" panose="020B0604020202020204" pitchFamily="34" charset="0"/>
                  </a:rPr>
                  <a:t> by </a:t>
                </a:r>
                <a:r>
                  <a:rPr lang="fr-FR" altLang="fr-FR" sz="2400" err="1">
                    <a:latin typeface="Arial" panose="020B0604020202020204" pitchFamily="34" charset="0"/>
                    <a:cs typeface="Arial" panose="020B0604020202020204" pitchFamily="34" charset="0"/>
                  </a:rPr>
                  <a:t>dementia</a:t>
                </a:r>
                <a:r>
                  <a:rPr lang="fr-FR" altLang="fr-FR" sz="2400">
                    <a:latin typeface="Arial" panose="020B0604020202020204" pitchFamily="34" charset="0"/>
                    <a:cs typeface="Arial" panose="020B0604020202020204" pitchFamily="34" charset="0"/>
                  </a:rPr>
                  <a:t> </a:t>
                </a:r>
                <a:r>
                  <a:rPr lang="fr-FR" altLang="fr-FR" sz="2400" err="1">
                    <a:latin typeface="Arial" panose="020B0604020202020204" pitchFamily="34" charset="0"/>
                    <a:cs typeface="Arial" panose="020B0604020202020204" pitchFamily="34" charset="0"/>
                  </a:rPr>
                  <a:t>worldwide</a:t>
                </a:r>
                <a:endParaRPr lang="fr-FR" altLang="fr-FR" sz="2400">
                  <a:latin typeface="Arial" panose="020B0604020202020204" pitchFamily="34" charset="0"/>
                  <a:cs typeface="Arial" panose="020B0604020202020204" pitchFamily="34" charset="0"/>
                </a:endParaRPr>
              </a:p>
              <a:p>
                <a:pPr algn="ctr"/>
                <a:endParaRPr lang="fr-FR" altLang="fr-FR" b="1">
                  <a:latin typeface="Arial" panose="020B0604020202020204" pitchFamily="34" charset="0"/>
                  <a:cs typeface="Arial" panose="020B0604020202020204" pitchFamily="34" charset="0"/>
                </a:endParaRPr>
              </a:p>
            </p:txBody>
          </p:sp>
          <p:sp>
            <p:nvSpPr>
              <p:cNvPr id="16" name="Rectangle à coins arrondis 18">
                <a:extLst>
                  <a:ext uri="{FF2B5EF4-FFF2-40B4-BE49-F238E27FC236}">
                    <a16:creationId xmlns:a16="http://schemas.microsoft.com/office/drawing/2014/main" id="{E726C285-3F09-136B-C7D1-FB50BB21280C}"/>
                  </a:ext>
                </a:extLst>
              </p:cNvPr>
              <p:cNvSpPr/>
              <p:nvPr/>
            </p:nvSpPr>
            <p:spPr>
              <a:xfrm>
                <a:off x="96388" y="1542001"/>
                <a:ext cx="2745764" cy="1227444"/>
              </a:xfrm>
              <a:prstGeom prst="roundRect">
                <a:avLst/>
              </a:prstGeom>
              <a:noFill/>
              <a:ln w="5715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8" name="Groupe 7">
              <a:extLst>
                <a:ext uri="{FF2B5EF4-FFF2-40B4-BE49-F238E27FC236}">
                  <a16:creationId xmlns:a16="http://schemas.microsoft.com/office/drawing/2014/main" id="{8757EE79-04A9-F5CC-6F39-0A5D1696B43F}"/>
                </a:ext>
              </a:extLst>
            </p:cNvPr>
            <p:cNvGrpSpPr/>
            <p:nvPr/>
          </p:nvGrpSpPr>
          <p:grpSpPr>
            <a:xfrm>
              <a:off x="4081620" y="2465020"/>
              <a:ext cx="3093652" cy="2012112"/>
              <a:chOff x="3036795" y="2061149"/>
              <a:chExt cx="2790392" cy="1362174"/>
            </a:xfrm>
          </p:grpSpPr>
          <p:sp>
            <p:nvSpPr>
              <p:cNvPr id="13" name="Rectangle 12">
                <a:extLst>
                  <a:ext uri="{FF2B5EF4-FFF2-40B4-BE49-F238E27FC236}">
                    <a16:creationId xmlns:a16="http://schemas.microsoft.com/office/drawing/2014/main" id="{E4E80626-8F03-8B6D-513C-50D22AB604FE}"/>
                  </a:ext>
                </a:extLst>
              </p:cNvPr>
              <p:cNvSpPr/>
              <p:nvPr/>
            </p:nvSpPr>
            <p:spPr>
              <a:xfrm>
                <a:off x="3036795" y="2173159"/>
                <a:ext cx="2790392" cy="1250164"/>
              </a:xfrm>
              <a:prstGeom prst="rect">
                <a:avLst/>
              </a:prstGeom>
            </p:spPr>
            <p:txBody>
              <a:bodyPr wrap="square">
                <a:spAutoFit/>
              </a:bodyPr>
              <a:lstStyle/>
              <a:p>
                <a:pPr algn="ctr"/>
                <a:r>
                  <a:rPr lang="fr-FR" altLang="fr-FR" sz="2400">
                    <a:latin typeface="Arial" panose="020B0604020202020204" pitchFamily="34" charset="0"/>
                    <a:cs typeface="Arial" panose="020B0604020202020204" pitchFamily="34" charset="0"/>
                  </a:rPr>
                  <a:t>By 2050</a:t>
                </a:r>
              </a:p>
              <a:p>
                <a:pPr algn="ctr"/>
                <a:r>
                  <a:rPr lang="fr-FR" altLang="fr-FR" sz="2400" b="1">
                    <a:latin typeface="Arial" panose="020B0604020202020204" pitchFamily="34" charset="0"/>
                    <a:cs typeface="Arial" panose="020B0604020202020204" pitchFamily="34" charset="0"/>
                  </a:rPr>
                  <a:t>152 million cases</a:t>
                </a:r>
                <a:endParaRPr lang="fr-FR" altLang="fr-FR" sz="2400">
                  <a:latin typeface="Arial" panose="020B0604020202020204" pitchFamily="34" charset="0"/>
                  <a:cs typeface="Arial" panose="020B0604020202020204" pitchFamily="34" charset="0"/>
                </a:endParaRPr>
              </a:p>
              <a:p>
                <a:pPr algn="ctr"/>
                <a:r>
                  <a:rPr lang="fr-FR" altLang="fr-FR" sz="2400">
                    <a:latin typeface="Arial" panose="020B0604020202020204" pitchFamily="34" charset="0"/>
                    <a:cs typeface="Arial" panose="020B0604020202020204" pitchFamily="34" charset="0"/>
                  </a:rPr>
                  <a:t>60-70% </a:t>
                </a:r>
                <a:r>
                  <a:rPr lang="fr-FR" altLang="fr-FR" sz="2400" err="1">
                    <a:latin typeface="Arial" panose="020B0604020202020204" pitchFamily="34" charset="0"/>
                    <a:cs typeface="Arial" panose="020B0604020202020204" pitchFamily="34" charset="0"/>
                  </a:rPr>
                  <a:t>Alzheimer’s</a:t>
                </a:r>
                <a:r>
                  <a:rPr lang="fr-FR" altLang="fr-FR" sz="2400">
                    <a:latin typeface="Arial" panose="020B0604020202020204" pitchFamily="34" charset="0"/>
                    <a:cs typeface="Arial" panose="020B0604020202020204" pitchFamily="34" charset="0"/>
                  </a:rPr>
                  <a:t> patients</a:t>
                </a:r>
              </a:p>
              <a:p>
                <a:pPr algn="ctr"/>
                <a:endParaRPr lang="fr-FR" altLang="fr-FR" b="1">
                  <a:latin typeface="Arial" panose="020B0604020202020204" pitchFamily="34" charset="0"/>
                  <a:cs typeface="Arial" panose="020B0604020202020204" pitchFamily="34" charset="0"/>
                </a:endParaRPr>
              </a:p>
            </p:txBody>
          </p:sp>
          <p:sp>
            <p:nvSpPr>
              <p:cNvPr id="14" name="Rectangle à coins arrondis 30">
                <a:extLst>
                  <a:ext uri="{FF2B5EF4-FFF2-40B4-BE49-F238E27FC236}">
                    <a16:creationId xmlns:a16="http://schemas.microsoft.com/office/drawing/2014/main" id="{C39B8534-A6E8-880A-B573-4A1E1E0EE773}"/>
                  </a:ext>
                </a:extLst>
              </p:cNvPr>
              <p:cNvSpPr/>
              <p:nvPr/>
            </p:nvSpPr>
            <p:spPr>
              <a:xfrm>
                <a:off x="3044415" y="2061149"/>
                <a:ext cx="2782772" cy="1227444"/>
              </a:xfrm>
              <a:prstGeom prst="roundRect">
                <a:avLst/>
              </a:prstGeom>
              <a:noFill/>
              <a:ln w="5715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B0F0"/>
                  </a:solidFill>
                </a:endParaRPr>
              </a:p>
            </p:txBody>
          </p:sp>
        </p:grpSp>
        <p:grpSp>
          <p:nvGrpSpPr>
            <p:cNvPr id="9" name="Groupe 8">
              <a:extLst>
                <a:ext uri="{FF2B5EF4-FFF2-40B4-BE49-F238E27FC236}">
                  <a16:creationId xmlns:a16="http://schemas.microsoft.com/office/drawing/2014/main" id="{0531B9F9-ABD1-4A56-4120-BBF57C9D7774}"/>
                </a:ext>
              </a:extLst>
            </p:cNvPr>
            <p:cNvGrpSpPr/>
            <p:nvPr/>
          </p:nvGrpSpPr>
          <p:grpSpPr>
            <a:xfrm>
              <a:off x="7503326" y="2465020"/>
              <a:ext cx="3708898" cy="1813098"/>
              <a:chOff x="5419919" y="2073569"/>
              <a:chExt cx="3345327" cy="1227444"/>
            </a:xfrm>
          </p:grpSpPr>
          <p:sp>
            <p:nvSpPr>
              <p:cNvPr id="11" name="Rectangle 10">
                <a:extLst>
                  <a:ext uri="{FF2B5EF4-FFF2-40B4-BE49-F238E27FC236}">
                    <a16:creationId xmlns:a16="http://schemas.microsoft.com/office/drawing/2014/main" id="{1A2E1700-F3BF-E4F5-DFB0-B3259889A177}"/>
                  </a:ext>
                </a:extLst>
              </p:cNvPr>
              <p:cNvSpPr/>
              <p:nvPr/>
            </p:nvSpPr>
            <p:spPr>
              <a:xfrm>
                <a:off x="5427538" y="2156578"/>
                <a:ext cx="3337708" cy="1062640"/>
              </a:xfrm>
              <a:prstGeom prst="rect">
                <a:avLst/>
              </a:prstGeom>
              <a:ln>
                <a:noFill/>
              </a:ln>
            </p:spPr>
            <p:txBody>
              <a:bodyPr wrap="square">
                <a:spAutoFit/>
              </a:bodyPr>
              <a:lstStyle/>
              <a:p>
                <a:pPr algn="ctr"/>
                <a:r>
                  <a:rPr lang="fr-FR" altLang="fr-FR" sz="2400" b="1">
                    <a:latin typeface="Arial" panose="020B0604020202020204" pitchFamily="34" charset="0"/>
                    <a:cs typeface="Arial" panose="020B0604020202020204" pitchFamily="34" charset="0"/>
                  </a:rPr>
                  <a:t>Disease </a:t>
                </a:r>
                <a:r>
                  <a:rPr lang="fr-FR" altLang="fr-FR" sz="2400" b="1" err="1">
                    <a:latin typeface="Arial" panose="020B0604020202020204" pitchFamily="34" charset="0"/>
                    <a:cs typeface="Arial" panose="020B0604020202020204" pitchFamily="34" charset="0"/>
                  </a:rPr>
                  <a:t>modifying</a:t>
                </a:r>
                <a:r>
                  <a:rPr lang="fr-FR" altLang="fr-FR" sz="2400" b="1">
                    <a:latin typeface="Arial" panose="020B0604020202020204" pitchFamily="34" charset="0"/>
                    <a:cs typeface="Arial" panose="020B0604020202020204" pitchFamily="34" charset="0"/>
                  </a:rPr>
                  <a:t> </a:t>
                </a:r>
                <a:r>
                  <a:rPr lang="fr-FR" altLang="fr-FR" sz="2400" b="1" err="1">
                    <a:latin typeface="Arial" panose="020B0604020202020204" pitchFamily="34" charset="0"/>
                    <a:cs typeface="Arial" panose="020B0604020202020204" pitchFamily="34" charset="0"/>
                  </a:rPr>
                  <a:t>treatment</a:t>
                </a:r>
                <a:r>
                  <a:rPr lang="fr-FR" altLang="fr-FR" sz="2400" b="1">
                    <a:latin typeface="Arial" panose="020B0604020202020204" pitchFamily="34" charset="0"/>
                    <a:cs typeface="Arial" panose="020B0604020202020204" pitchFamily="34" charset="0"/>
                  </a:rPr>
                  <a:t> </a:t>
                </a:r>
                <a:r>
                  <a:rPr lang="fr-FR" altLang="fr-FR" sz="2400" err="1">
                    <a:latin typeface="Arial" panose="020B0604020202020204" pitchFamily="34" charset="0"/>
                    <a:cs typeface="Arial" panose="020B0604020202020204" pitchFamily="34" charset="0"/>
                  </a:rPr>
                  <a:t>approved</a:t>
                </a:r>
                <a:r>
                  <a:rPr lang="fr-FR" altLang="fr-FR" sz="2400">
                    <a:latin typeface="Arial" panose="020B0604020202020204" pitchFamily="34" charset="0"/>
                    <a:cs typeface="Arial" panose="020B0604020202020204" pitchFamily="34" charset="0"/>
                  </a:rPr>
                  <a:t> by FDA in 2023 in USA and by EMA in 2024</a:t>
                </a:r>
                <a:endParaRPr lang="fr-FR" altLang="fr-FR" sz="2400" b="1">
                  <a:latin typeface="Arial" panose="020B0604020202020204" pitchFamily="34" charset="0"/>
                  <a:cs typeface="Arial" panose="020B0604020202020204" pitchFamily="34" charset="0"/>
                </a:endParaRPr>
              </a:p>
            </p:txBody>
          </p:sp>
          <p:sp>
            <p:nvSpPr>
              <p:cNvPr id="12" name="Rectangle à coins arrondis 32">
                <a:extLst>
                  <a:ext uri="{FF2B5EF4-FFF2-40B4-BE49-F238E27FC236}">
                    <a16:creationId xmlns:a16="http://schemas.microsoft.com/office/drawing/2014/main" id="{0539BFD5-51F0-15DA-35B5-A402C993C58B}"/>
                  </a:ext>
                </a:extLst>
              </p:cNvPr>
              <p:cNvSpPr/>
              <p:nvPr/>
            </p:nvSpPr>
            <p:spPr>
              <a:xfrm>
                <a:off x="5419919" y="2073569"/>
                <a:ext cx="3337708" cy="1227444"/>
              </a:xfrm>
              <a:prstGeom prst="roundRect">
                <a:avLst/>
              </a:prstGeom>
              <a:noFill/>
              <a:ln w="5715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10" name="Image 9">
              <a:extLst>
                <a:ext uri="{FF2B5EF4-FFF2-40B4-BE49-F238E27FC236}">
                  <a16:creationId xmlns:a16="http://schemas.microsoft.com/office/drawing/2014/main" id="{C331DFB3-0871-92B3-38FA-7E2795F17FDB}"/>
                </a:ext>
              </a:extLst>
            </p:cNvPr>
            <p:cNvPicPr>
              <a:picLocks noChangeAspect="1"/>
            </p:cNvPicPr>
            <p:nvPr/>
          </p:nvPicPr>
          <p:blipFill>
            <a:blip r:embed="rId2"/>
            <a:stretch>
              <a:fillRect/>
            </a:stretch>
          </p:blipFill>
          <p:spPr>
            <a:xfrm>
              <a:off x="8608370" y="674633"/>
              <a:ext cx="2377792" cy="1568632"/>
            </a:xfrm>
            <a:prstGeom prst="rect">
              <a:avLst/>
            </a:prstGeom>
          </p:spPr>
        </p:pic>
      </p:grpSp>
      <p:sp>
        <p:nvSpPr>
          <p:cNvPr id="19" name="ZoneTexte 18">
            <a:extLst>
              <a:ext uri="{FF2B5EF4-FFF2-40B4-BE49-F238E27FC236}">
                <a16:creationId xmlns:a16="http://schemas.microsoft.com/office/drawing/2014/main" id="{09FA7CCF-2315-12FC-75E6-D5999BEC84A8}"/>
              </a:ext>
            </a:extLst>
          </p:cNvPr>
          <p:cNvSpPr txBox="1"/>
          <p:nvPr/>
        </p:nvSpPr>
        <p:spPr>
          <a:xfrm>
            <a:off x="1051749" y="5036186"/>
            <a:ext cx="7043396" cy="461657"/>
          </a:xfrm>
          <a:prstGeom prst="rect">
            <a:avLst/>
          </a:prstGeom>
          <a:noFill/>
        </p:spPr>
        <p:txBody>
          <a:bodyPr wrap="square" lIns="91432" tIns="45716" rIns="91432" bIns="45716" rtlCol="0">
            <a:spAutoFit/>
          </a:bodyPr>
          <a:lstStyle/>
          <a:p>
            <a:r>
              <a:rPr lang="fr-FR" sz="1200" err="1">
                <a:solidFill>
                  <a:srgbClr val="000000"/>
                </a:solidFill>
                <a:latin typeface="Arial" panose="020B0604020202020204" pitchFamily="34" charset="0"/>
                <a:cs typeface="Arial" panose="020B0604020202020204" pitchFamily="34" charset="0"/>
              </a:rPr>
              <a:t>Dementia</a:t>
            </a:r>
            <a:r>
              <a:rPr lang="fr-FR" sz="1200">
                <a:solidFill>
                  <a:srgbClr val="000000"/>
                </a:solidFill>
                <a:latin typeface="Arial" panose="020B0604020202020204" pitchFamily="34" charset="0"/>
                <a:cs typeface="Arial" panose="020B0604020202020204" pitchFamily="34" charset="0"/>
              </a:rPr>
              <a:t> </a:t>
            </a:r>
            <a:r>
              <a:rPr lang="fr-FR" sz="1200" err="1">
                <a:solidFill>
                  <a:srgbClr val="000000"/>
                </a:solidFill>
                <a:latin typeface="Arial" panose="020B0604020202020204" pitchFamily="34" charset="0"/>
                <a:cs typeface="Arial" panose="020B0604020202020204" pitchFamily="34" charset="0"/>
              </a:rPr>
              <a:t>prevention</a:t>
            </a:r>
            <a:r>
              <a:rPr lang="fr-FR" sz="1200">
                <a:solidFill>
                  <a:srgbClr val="000000"/>
                </a:solidFill>
                <a:latin typeface="Arial" panose="020B0604020202020204" pitchFamily="34" charset="0"/>
                <a:cs typeface="Arial" panose="020B0604020202020204" pitchFamily="34" charset="0"/>
              </a:rPr>
              <a:t>, intervention and care: 2024 R</a:t>
            </a:r>
            <a:r>
              <a:rPr lang="en-US" sz="1200" err="1">
                <a:solidFill>
                  <a:srgbClr val="000000"/>
                </a:solidFill>
                <a:latin typeface="Arial" panose="020B0604020202020204" pitchFamily="34" charset="0"/>
                <a:cs typeface="Arial" panose="020B0604020202020204" pitchFamily="34" charset="0"/>
              </a:rPr>
              <a:t>eport</a:t>
            </a:r>
            <a:r>
              <a:rPr lang="en-US" sz="1200">
                <a:solidFill>
                  <a:srgbClr val="000000"/>
                </a:solidFill>
                <a:latin typeface="Arial" panose="020B0604020202020204" pitchFamily="34" charset="0"/>
                <a:cs typeface="Arial" panose="020B0604020202020204" pitchFamily="34" charset="0"/>
              </a:rPr>
              <a:t> of the Lancet Commission</a:t>
            </a:r>
          </a:p>
          <a:p>
            <a:r>
              <a:rPr lang="en-US" sz="1200">
                <a:solidFill>
                  <a:srgbClr val="000000"/>
                </a:solidFill>
                <a:latin typeface="Arial" panose="020B0604020202020204" pitchFamily="34" charset="0"/>
                <a:cs typeface="Arial" panose="020B0604020202020204" pitchFamily="34" charset="0"/>
              </a:rPr>
              <a:t>Livingston G. et al. (2024) </a:t>
            </a:r>
            <a:r>
              <a:rPr lang="en-US" sz="1200" i="1">
                <a:solidFill>
                  <a:srgbClr val="000000"/>
                </a:solidFill>
                <a:latin typeface="Arial" panose="020B0604020202020204" pitchFamily="34" charset="0"/>
                <a:cs typeface="Arial" panose="020B0604020202020204" pitchFamily="34" charset="0"/>
              </a:rPr>
              <a:t>Lancet </a:t>
            </a:r>
            <a:r>
              <a:rPr lang="fr-FR" sz="1200">
                <a:latin typeface="Arial" panose="020B0604020202020204" pitchFamily="34" charset="0"/>
                <a:cs typeface="Arial" panose="020B0604020202020204" pitchFamily="34" charset="0"/>
              </a:rPr>
              <a:t>PMID: 39096926</a:t>
            </a:r>
            <a:endParaRPr lang="fr-FR" sz="1200" i="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4653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7E7FAF-E07D-4F21-619A-C5E57D571594}"/>
              </a:ext>
            </a:extLst>
          </p:cNvPr>
          <p:cNvSpPr>
            <a:spLocks noGrp="1"/>
          </p:cNvSpPr>
          <p:nvPr>
            <p:ph type="sldNum" sz="quarter" idx="12"/>
          </p:nvPr>
        </p:nvSpPr>
        <p:spPr/>
        <p:txBody>
          <a:bodyPr/>
          <a:lstStyle/>
          <a:p>
            <a:r>
              <a:rPr lang="en-US"/>
              <a:t>2</a:t>
            </a:r>
          </a:p>
        </p:txBody>
      </p:sp>
      <p:sp>
        <p:nvSpPr>
          <p:cNvPr id="5" name="Title 4">
            <a:extLst>
              <a:ext uri="{FF2B5EF4-FFF2-40B4-BE49-F238E27FC236}">
                <a16:creationId xmlns:a16="http://schemas.microsoft.com/office/drawing/2014/main" id="{CEF433C6-5231-6326-7B2A-96F6A836EB7B}"/>
              </a:ext>
            </a:extLst>
          </p:cNvPr>
          <p:cNvSpPr>
            <a:spLocks noGrp="1"/>
          </p:cNvSpPr>
          <p:nvPr>
            <p:ph type="title"/>
          </p:nvPr>
        </p:nvSpPr>
        <p:spPr>
          <a:xfrm>
            <a:off x="310905" y="203381"/>
            <a:ext cx="10830368" cy="481614"/>
          </a:xfrm>
        </p:spPr>
        <p:txBody>
          <a:bodyPr/>
          <a:lstStyle/>
          <a:p>
            <a:r>
              <a:rPr lang="en-GB"/>
              <a:t>Scientific challenge and context</a:t>
            </a:r>
          </a:p>
        </p:txBody>
      </p:sp>
      <p:grpSp>
        <p:nvGrpSpPr>
          <p:cNvPr id="4" name="Groupe 3">
            <a:extLst>
              <a:ext uri="{FF2B5EF4-FFF2-40B4-BE49-F238E27FC236}">
                <a16:creationId xmlns:a16="http://schemas.microsoft.com/office/drawing/2014/main" id="{78402A43-F210-6905-30DA-D1D0475348FB}"/>
              </a:ext>
            </a:extLst>
          </p:cNvPr>
          <p:cNvGrpSpPr/>
          <p:nvPr/>
        </p:nvGrpSpPr>
        <p:grpSpPr>
          <a:xfrm>
            <a:off x="592558" y="1171285"/>
            <a:ext cx="10548715" cy="3811013"/>
            <a:chOff x="663509" y="666119"/>
            <a:chExt cx="10548715" cy="3811013"/>
          </a:xfrm>
        </p:grpSpPr>
        <p:sp>
          <p:nvSpPr>
            <p:cNvPr id="6" name="Rectangle 5">
              <a:extLst>
                <a:ext uri="{FF2B5EF4-FFF2-40B4-BE49-F238E27FC236}">
                  <a16:creationId xmlns:a16="http://schemas.microsoft.com/office/drawing/2014/main" id="{1D751DBD-79BE-F777-08BC-42E90C0CEE38}"/>
                </a:ext>
              </a:extLst>
            </p:cNvPr>
            <p:cNvSpPr/>
            <p:nvPr/>
          </p:nvSpPr>
          <p:spPr>
            <a:xfrm>
              <a:off x="849488" y="666119"/>
              <a:ext cx="10154398" cy="830997"/>
            </a:xfrm>
            <a:prstGeom prst="rect">
              <a:avLst/>
            </a:prstGeom>
          </p:spPr>
          <p:txBody>
            <a:bodyPr wrap="square">
              <a:spAutoFit/>
            </a:bodyPr>
            <a:lstStyle/>
            <a:p>
              <a:pPr algn="ctr"/>
              <a:r>
                <a:rPr lang="fr-FR" altLang="fr-FR" sz="2400" b="1" err="1">
                  <a:latin typeface="Arial" panose="020B0604020202020204" pitchFamily="34" charset="0"/>
                  <a:cs typeface="Arial" panose="020B0604020202020204" pitchFamily="34" charset="0"/>
                </a:rPr>
                <a:t>Alzheimer’s</a:t>
              </a:r>
              <a:r>
                <a:rPr lang="fr-FR" altLang="fr-FR" sz="2400" b="1">
                  <a:latin typeface="Arial" panose="020B0604020202020204" pitchFamily="34" charset="0"/>
                  <a:cs typeface="Arial" panose="020B0604020202020204" pitchFamily="34" charset="0"/>
                </a:rPr>
                <a:t> disease</a:t>
              </a:r>
            </a:p>
            <a:p>
              <a:pPr algn="ctr"/>
              <a:r>
                <a:rPr lang="fr-FR" altLang="fr-FR" sz="2400">
                  <a:latin typeface="Arial" panose="020B0604020202020204" pitchFamily="34" charset="0"/>
                  <a:cs typeface="Arial" panose="020B0604020202020204" pitchFamily="34" charset="0"/>
                </a:rPr>
                <a:t>7</a:t>
              </a:r>
              <a:r>
                <a:rPr lang="fr-FR" altLang="fr-FR" sz="2400" baseline="30000">
                  <a:latin typeface="Arial" panose="020B0604020202020204" pitchFamily="34" charset="0"/>
                  <a:cs typeface="Arial" panose="020B0604020202020204" pitchFamily="34" charset="0"/>
                </a:rPr>
                <a:t>th</a:t>
              </a:r>
              <a:r>
                <a:rPr lang="fr-FR" altLang="fr-FR" sz="2400">
                  <a:latin typeface="Arial" panose="020B0604020202020204" pitchFamily="34" charset="0"/>
                  <a:cs typeface="Arial" panose="020B0604020202020204" pitchFamily="34" charset="0"/>
                </a:rPr>
                <a:t> </a:t>
              </a:r>
              <a:r>
                <a:rPr lang="fr-FR" altLang="fr-FR" sz="2400" err="1">
                  <a:latin typeface="Arial" panose="020B0604020202020204" pitchFamily="34" charset="0"/>
                  <a:cs typeface="Arial" panose="020B0604020202020204" pitchFamily="34" charset="0"/>
                </a:rPr>
                <a:t>leading</a:t>
              </a:r>
              <a:r>
                <a:rPr lang="fr-FR" altLang="fr-FR" sz="2400">
                  <a:latin typeface="Arial" panose="020B0604020202020204" pitchFamily="34" charset="0"/>
                  <a:cs typeface="Arial" panose="020B0604020202020204" pitchFamily="34" charset="0"/>
                </a:rPr>
                <a:t> cause of </a:t>
              </a:r>
              <a:r>
                <a:rPr lang="fr-FR" altLang="fr-FR" sz="2400" err="1">
                  <a:latin typeface="Arial" panose="020B0604020202020204" pitchFamily="34" charset="0"/>
                  <a:cs typeface="Arial" panose="020B0604020202020204" pitchFamily="34" charset="0"/>
                </a:rPr>
                <a:t>death</a:t>
              </a:r>
              <a:r>
                <a:rPr lang="fr-FR" altLang="fr-FR" sz="2400">
                  <a:latin typeface="Arial" panose="020B0604020202020204" pitchFamily="34" charset="0"/>
                  <a:cs typeface="Arial" panose="020B0604020202020204" pitchFamily="34" charset="0"/>
                </a:rPr>
                <a:t> in the world </a:t>
              </a:r>
            </a:p>
          </p:txBody>
        </p:sp>
        <p:grpSp>
          <p:nvGrpSpPr>
            <p:cNvPr id="7" name="Groupe 6">
              <a:extLst>
                <a:ext uri="{FF2B5EF4-FFF2-40B4-BE49-F238E27FC236}">
                  <a16:creationId xmlns:a16="http://schemas.microsoft.com/office/drawing/2014/main" id="{C2CC95FE-BCB0-4CA5-51CC-5E4EB28449F1}"/>
                </a:ext>
              </a:extLst>
            </p:cNvPr>
            <p:cNvGrpSpPr/>
            <p:nvPr/>
          </p:nvGrpSpPr>
          <p:grpSpPr>
            <a:xfrm>
              <a:off x="663509" y="2465020"/>
              <a:ext cx="3044174" cy="1954806"/>
              <a:chOff x="96388" y="1542001"/>
              <a:chExt cx="2745764" cy="1323380"/>
            </a:xfrm>
          </p:grpSpPr>
          <p:sp>
            <p:nvSpPr>
              <p:cNvPr id="15" name="Rectangle 14">
                <a:extLst>
                  <a:ext uri="{FF2B5EF4-FFF2-40B4-BE49-F238E27FC236}">
                    <a16:creationId xmlns:a16="http://schemas.microsoft.com/office/drawing/2014/main" id="{2A599098-23AA-CD5F-D903-6E2D7D0ECA39}"/>
                  </a:ext>
                </a:extLst>
              </p:cNvPr>
              <p:cNvSpPr/>
              <p:nvPr/>
            </p:nvSpPr>
            <p:spPr>
              <a:xfrm>
                <a:off x="96388" y="1615217"/>
                <a:ext cx="2745764" cy="1250164"/>
              </a:xfrm>
              <a:prstGeom prst="rect">
                <a:avLst/>
              </a:prstGeom>
            </p:spPr>
            <p:txBody>
              <a:bodyPr wrap="square">
                <a:spAutoFit/>
              </a:bodyPr>
              <a:lstStyle/>
              <a:p>
                <a:pPr algn="ctr"/>
                <a:r>
                  <a:rPr lang="fr-FR" altLang="fr-FR" sz="2400">
                    <a:latin typeface="Arial" panose="020B0604020202020204" pitchFamily="34" charset="0"/>
                    <a:cs typeface="Arial" panose="020B0604020202020204" pitchFamily="34" charset="0"/>
                  </a:rPr>
                  <a:t>In 2019 </a:t>
                </a:r>
              </a:p>
              <a:p>
                <a:pPr algn="ctr"/>
                <a:r>
                  <a:rPr lang="fr-FR" altLang="fr-FR" sz="2400" b="1">
                    <a:latin typeface="Arial" panose="020B0604020202020204" pitchFamily="34" charset="0"/>
                    <a:cs typeface="Arial" panose="020B0604020202020204" pitchFamily="34" charset="0"/>
                  </a:rPr>
                  <a:t>57 million people </a:t>
                </a:r>
                <a:r>
                  <a:rPr lang="fr-FR" altLang="fr-FR" sz="2400" err="1">
                    <a:latin typeface="Arial" panose="020B0604020202020204" pitchFamily="34" charset="0"/>
                    <a:cs typeface="Arial" panose="020B0604020202020204" pitchFamily="34" charset="0"/>
                  </a:rPr>
                  <a:t>affected</a:t>
                </a:r>
                <a:r>
                  <a:rPr lang="fr-FR" altLang="fr-FR" sz="2400">
                    <a:latin typeface="Arial" panose="020B0604020202020204" pitchFamily="34" charset="0"/>
                    <a:cs typeface="Arial" panose="020B0604020202020204" pitchFamily="34" charset="0"/>
                  </a:rPr>
                  <a:t> by </a:t>
                </a:r>
                <a:r>
                  <a:rPr lang="fr-FR" altLang="fr-FR" sz="2400" err="1">
                    <a:latin typeface="Arial" panose="020B0604020202020204" pitchFamily="34" charset="0"/>
                    <a:cs typeface="Arial" panose="020B0604020202020204" pitchFamily="34" charset="0"/>
                  </a:rPr>
                  <a:t>dementia</a:t>
                </a:r>
                <a:r>
                  <a:rPr lang="fr-FR" altLang="fr-FR" sz="2400">
                    <a:latin typeface="Arial" panose="020B0604020202020204" pitchFamily="34" charset="0"/>
                    <a:cs typeface="Arial" panose="020B0604020202020204" pitchFamily="34" charset="0"/>
                  </a:rPr>
                  <a:t> </a:t>
                </a:r>
                <a:r>
                  <a:rPr lang="fr-FR" altLang="fr-FR" sz="2400" err="1">
                    <a:latin typeface="Arial" panose="020B0604020202020204" pitchFamily="34" charset="0"/>
                    <a:cs typeface="Arial" panose="020B0604020202020204" pitchFamily="34" charset="0"/>
                  </a:rPr>
                  <a:t>worldwide</a:t>
                </a:r>
                <a:endParaRPr lang="fr-FR" altLang="fr-FR" sz="2400">
                  <a:latin typeface="Arial" panose="020B0604020202020204" pitchFamily="34" charset="0"/>
                  <a:cs typeface="Arial" panose="020B0604020202020204" pitchFamily="34" charset="0"/>
                </a:endParaRPr>
              </a:p>
              <a:p>
                <a:pPr algn="ctr"/>
                <a:endParaRPr lang="fr-FR" altLang="fr-FR" b="1">
                  <a:latin typeface="Arial" panose="020B0604020202020204" pitchFamily="34" charset="0"/>
                  <a:cs typeface="Arial" panose="020B0604020202020204" pitchFamily="34" charset="0"/>
                </a:endParaRPr>
              </a:p>
            </p:txBody>
          </p:sp>
          <p:sp>
            <p:nvSpPr>
              <p:cNvPr id="16" name="Rectangle à coins arrondis 18">
                <a:extLst>
                  <a:ext uri="{FF2B5EF4-FFF2-40B4-BE49-F238E27FC236}">
                    <a16:creationId xmlns:a16="http://schemas.microsoft.com/office/drawing/2014/main" id="{E726C285-3F09-136B-C7D1-FB50BB21280C}"/>
                  </a:ext>
                </a:extLst>
              </p:cNvPr>
              <p:cNvSpPr/>
              <p:nvPr/>
            </p:nvSpPr>
            <p:spPr>
              <a:xfrm>
                <a:off x="96388" y="1542001"/>
                <a:ext cx="2745764" cy="1227444"/>
              </a:xfrm>
              <a:prstGeom prst="roundRect">
                <a:avLst/>
              </a:prstGeom>
              <a:noFill/>
              <a:ln w="5715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8" name="Groupe 7">
              <a:extLst>
                <a:ext uri="{FF2B5EF4-FFF2-40B4-BE49-F238E27FC236}">
                  <a16:creationId xmlns:a16="http://schemas.microsoft.com/office/drawing/2014/main" id="{8757EE79-04A9-F5CC-6F39-0A5D1696B43F}"/>
                </a:ext>
              </a:extLst>
            </p:cNvPr>
            <p:cNvGrpSpPr/>
            <p:nvPr/>
          </p:nvGrpSpPr>
          <p:grpSpPr>
            <a:xfrm>
              <a:off x="4081620" y="2465020"/>
              <a:ext cx="3093652" cy="2012112"/>
              <a:chOff x="3036795" y="2061149"/>
              <a:chExt cx="2790392" cy="1362174"/>
            </a:xfrm>
          </p:grpSpPr>
          <p:sp>
            <p:nvSpPr>
              <p:cNvPr id="13" name="Rectangle 12">
                <a:extLst>
                  <a:ext uri="{FF2B5EF4-FFF2-40B4-BE49-F238E27FC236}">
                    <a16:creationId xmlns:a16="http://schemas.microsoft.com/office/drawing/2014/main" id="{E4E80626-8F03-8B6D-513C-50D22AB604FE}"/>
                  </a:ext>
                </a:extLst>
              </p:cNvPr>
              <p:cNvSpPr/>
              <p:nvPr/>
            </p:nvSpPr>
            <p:spPr>
              <a:xfrm>
                <a:off x="3036795" y="2173159"/>
                <a:ext cx="2790392" cy="1250164"/>
              </a:xfrm>
              <a:prstGeom prst="rect">
                <a:avLst/>
              </a:prstGeom>
            </p:spPr>
            <p:txBody>
              <a:bodyPr wrap="square">
                <a:spAutoFit/>
              </a:bodyPr>
              <a:lstStyle/>
              <a:p>
                <a:pPr algn="ctr"/>
                <a:r>
                  <a:rPr lang="fr-FR" altLang="fr-FR" sz="2400">
                    <a:latin typeface="Arial" panose="020B0604020202020204" pitchFamily="34" charset="0"/>
                    <a:cs typeface="Arial" panose="020B0604020202020204" pitchFamily="34" charset="0"/>
                  </a:rPr>
                  <a:t>By 2050</a:t>
                </a:r>
              </a:p>
              <a:p>
                <a:pPr algn="ctr"/>
                <a:r>
                  <a:rPr lang="fr-FR" altLang="fr-FR" sz="2400" b="1">
                    <a:latin typeface="Arial" panose="020B0604020202020204" pitchFamily="34" charset="0"/>
                    <a:cs typeface="Arial" panose="020B0604020202020204" pitchFamily="34" charset="0"/>
                  </a:rPr>
                  <a:t>152 million cases</a:t>
                </a:r>
                <a:endParaRPr lang="fr-FR" altLang="fr-FR" sz="2400">
                  <a:latin typeface="Arial" panose="020B0604020202020204" pitchFamily="34" charset="0"/>
                  <a:cs typeface="Arial" panose="020B0604020202020204" pitchFamily="34" charset="0"/>
                </a:endParaRPr>
              </a:p>
              <a:p>
                <a:pPr algn="ctr"/>
                <a:r>
                  <a:rPr lang="fr-FR" altLang="fr-FR" sz="2400">
                    <a:latin typeface="Arial" panose="020B0604020202020204" pitchFamily="34" charset="0"/>
                    <a:cs typeface="Arial" panose="020B0604020202020204" pitchFamily="34" charset="0"/>
                  </a:rPr>
                  <a:t>60-70% </a:t>
                </a:r>
                <a:r>
                  <a:rPr lang="fr-FR" altLang="fr-FR" sz="2400" err="1">
                    <a:latin typeface="Arial" panose="020B0604020202020204" pitchFamily="34" charset="0"/>
                    <a:cs typeface="Arial" panose="020B0604020202020204" pitchFamily="34" charset="0"/>
                  </a:rPr>
                  <a:t>Alzheimer’s</a:t>
                </a:r>
                <a:r>
                  <a:rPr lang="fr-FR" altLang="fr-FR" sz="2400">
                    <a:latin typeface="Arial" panose="020B0604020202020204" pitchFamily="34" charset="0"/>
                    <a:cs typeface="Arial" panose="020B0604020202020204" pitchFamily="34" charset="0"/>
                  </a:rPr>
                  <a:t> patients</a:t>
                </a:r>
              </a:p>
              <a:p>
                <a:pPr algn="ctr"/>
                <a:endParaRPr lang="fr-FR" altLang="fr-FR" b="1">
                  <a:latin typeface="Arial" panose="020B0604020202020204" pitchFamily="34" charset="0"/>
                  <a:cs typeface="Arial" panose="020B0604020202020204" pitchFamily="34" charset="0"/>
                </a:endParaRPr>
              </a:p>
            </p:txBody>
          </p:sp>
          <p:sp>
            <p:nvSpPr>
              <p:cNvPr id="14" name="Rectangle à coins arrondis 30">
                <a:extLst>
                  <a:ext uri="{FF2B5EF4-FFF2-40B4-BE49-F238E27FC236}">
                    <a16:creationId xmlns:a16="http://schemas.microsoft.com/office/drawing/2014/main" id="{C39B8534-A6E8-880A-B573-4A1E1E0EE773}"/>
                  </a:ext>
                </a:extLst>
              </p:cNvPr>
              <p:cNvSpPr/>
              <p:nvPr/>
            </p:nvSpPr>
            <p:spPr>
              <a:xfrm>
                <a:off x="3044415" y="2061149"/>
                <a:ext cx="2782772" cy="1227444"/>
              </a:xfrm>
              <a:prstGeom prst="roundRect">
                <a:avLst/>
              </a:prstGeom>
              <a:noFill/>
              <a:ln w="5715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00B0F0"/>
                  </a:solidFill>
                </a:endParaRPr>
              </a:p>
            </p:txBody>
          </p:sp>
        </p:grpSp>
        <p:grpSp>
          <p:nvGrpSpPr>
            <p:cNvPr id="9" name="Groupe 8">
              <a:extLst>
                <a:ext uri="{FF2B5EF4-FFF2-40B4-BE49-F238E27FC236}">
                  <a16:creationId xmlns:a16="http://schemas.microsoft.com/office/drawing/2014/main" id="{0531B9F9-ABD1-4A56-4120-BBF57C9D7774}"/>
                </a:ext>
              </a:extLst>
            </p:cNvPr>
            <p:cNvGrpSpPr/>
            <p:nvPr/>
          </p:nvGrpSpPr>
          <p:grpSpPr>
            <a:xfrm>
              <a:off x="7503326" y="2465020"/>
              <a:ext cx="3708898" cy="1813098"/>
              <a:chOff x="5419919" y="2073569"/>
              <a:chExt cx="3345327" cy="1227444"/>
            </a:xfrm>
          </p:grpSpPr>
          <p:sp>
            <p:nvSpPr>
              <p:cNvPr id="11" name="Rectangle 10">
                <a:extLst>
                  <a:ext uri="{FF2B5EF4-FFF2-40B4-BE49-F238E27FC236}">
                    <a16:creationId xmlns:a16="http://schemas.microsoft.com/office/drawing/2014/main" id="{1A2E1700-F3BF-E4F5-DFB0-B3259889A177}"/>
                  </a:ext>
                </a:extLst>
              </p:cNvPr>
              <p:cNvSpPr/>
              <p:nvPr/>
            </p:nvSpPr>
            <p:spPr>
              <a:xfrm>
                <a:off x="5427538" y="2156578"/>
                <a:ext cx="3337708" cy="1062640"/>
              </a:xfrm>
              <a:prstGeom prst="rect">
                <a:avLst/>
              </a:prstGeom>
              <a:ln>
                <a:noFill/>
              </a:ln>
            </p:spPr>
            <p:txBody>
              <a:bodyPr wrap="square">
                <a:spAutoFit/>
              </a:bodyPr>
              <a:lstStyle/>
              <a:p>
                <a:pPr algn="ctr"/>
                <a:r>
                  <a:rPr lang="fr-FR" altLang="fr-FR" sz="2400" b="1">
                    <a:latin typeface="Arial" panose="020B0604020202020204" pitchFamily="34" charset="0"/>
                    <a:cs typeface="Arial" panose="020B0604020202020204" pitchFamily="34" charset="0"/>
                  </a:rPr>
                  <a:t>Disease </a:t>
                </a:r>
                <a:r>
                  <a:rPr lang="fr-FR" altLang="fr-FR" sz="2400" b="1" err="1">
                    <a:latin typeface="Arial" panose="020B0604020202020204" pitchFamily="34" charset="0"/>
                    <a:cs typeface="Arial" panose="020B0604020202020204" pitchFamily="34" charset="0"/>
                  </a:rPr>
                  <a:t>modifying</a:t>
                </a:r>
                <a:r>
                  <a:rPr lang="fr-FR" altLang="fr-FR" sz="2400" b="1">
                    <a:latin typeface="Arial" panose="020B0604020202020204" pitchFamily="34" charset="0"/>
                    <a:cs typeface="Arial" panose="020B0604020202020204" pitchFamily="34" charset="0"/>
                  </a:rPr>
                  <a:t> </a:t>
                </a:r>
                <a:r>
                  <a:rPr lang="fr-FR" altLang="fr-FR" sz="2400" b="1" err="1">
                    <a:latin typeface="Arial" panose="020B0604020202020204" pitchFamily="34" charset="0"/>
                    <a:cs typeface="Arial" panose="020B0604020202020204" pitchFamily="34" charset="0"/>
                  </a:rPr>
                  <a:t>treatment</a:t>
                </a:r>
                <a:r>
                  <a:rPr lang="fr-FR" altLang="fr-FR" sz="2400" b="1">
                    <a:latin typeface="Arial" panose="020B0604020202020204" pitchFamily="34" charset="0"/>
                    <a:cs typeface="Arial" panose="020B0604020202020204" pitchFamily="34" charset="0"/>
                  </a:rPr>
                  <a:t> </a:t>
                </a:r>
                <a:r>
                  <a:rPr lang="fr-FR" altLang="fr-FR" sz="2400" err="1">
                    <a:latin typeface="Arial" panose="020B0604020202020204" pitchFamily="34" charset="0"/>
                    <a:cs typeface="Arial" panose="020B0604020202020204" pitchFamily="34" charset="0"/>
                  </a:rPr>
                  <a:t>approved</a:t>
                </a:r>
                <a:r>
                  <a:rPr lang="fr-FR" altLang="fr-FR" sz="2400">
                    <a:latin typeface="Arial" panose="020B0604020202020204" pitchFamily="34" charset="0"/>
                    <a:cs typeface="Arial" panose="020B0604020202020204" pitchFamily="34" charset="0"/>
                  </a:rPr>
                  <a:t> by FDA in 2023 in USA and by EMA in 2024</a:t>
                </a:r>
                <a:endParaRPr lang="fr-FR" altLang="fr-FR" sz="2400" b="1">
                  <a:latin typeface="Arial" panose="020B0604020202020204" pitchFamily="34" charset="0"/>
                  <a:cs typeface="Arial" panose="020B0604020202020204" pitchFamily="34" charset="0"/>
                </a:endParaRPr>
              </a:p>
            </p:txBody>
          </p:sp>
          <p:sp>
            <p:nvSpPr>
              <p:cNvPr id="12" name="Rectangle à coins arrondis 32">
                <a:extLst>
                  <a:ext uri="{FF2B5EF4-FFF2-40B4-BE49-F238E27FC236}">
                    <a16:creationId xmlns:a16="http://schemas.microsoft.com/office/drawing/2014/main" id="{0539BFD5-51F0-15DA-35B5-A402C993C58B}"/>
                  </a:ext>
                </a:extLst>
              </p:cNvPr>
              <p:cNvSpPr/>
              <p:nvPr/>
            </p:nvSpPr>
            <p:spPr>
              <a:xfrm>
                <a:off x="5419919" y="2073569"/>
                <a:ext cx="3337708" cy="1227444"/>
              </a:xfrm>
              <a:prstGeom prst="roundRect">
                <a:avLst/>
              </a:prstGeom>
              <a:noFill/>
              <a:ln w="5715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10" name="Image 9">
              <a:extLst>
                <a:ext uri="{FF2B5EF4-FFF2-40B4-BE49-F238E27FC236}">
                  <a16:creationId xmlns:a16="http://schemas.microsoft.com/office/drawing/2014/main" id="{C331DFB3-0871-92B3-38FA-7E2795F17FDB}"/>
                </a:ext>
              </a:extLst>
            </p:cNvPr>
            <p:cNvPicPr>
              <a:picLocks noChangeAspect="1"/>
            </p:cNvPicPr>
            <p:nvPr/>
          </p:nvPicPr>
          <p:blipFill>
            <a:blip r:embed="rId2"/>
            <a:stretch>
              <a:fillRect/>
            </a:stretch>
          </p:blipFill>
          <p:spPr>
            <a:xfrm>
              <a:off x="8608370" y="674633"/>
              <a:ext cx="2377792" cy="1568632"/>
            </a:xfrm>
            <a:prstGeom prst="rect">
              <a:avLst/>
            </a:prstGeom>
          </p:spPr>
        </p:pic>
      </p:grpSp>
      <p:sp>
        <p:nvSpPr>
          <p:cNvPr id="19" name="ZoneTexte 18">
            <a:extLst>
              <a:ext uri="{FF2B5EF4-FFF2-40B4-BE49-F238E27FC236}">
                <a16:creationId xmlns:a16="http://schemas.microsoft.com/office/drawing/2014/main" id="{09FA7CCF-2315-12FC-75E6-D5999BEC84A8}"/>
              </a:ext>
            </a:extLst>
          </p:cNvPr>
          <p:cNvSpPr txBox="1"/>
          <p:nvPr/>
        </p:nvSpPr>
        <p:spPr>
          <a:xfrm>
            <a:off x="2042255" y="2108906"/>
            <a:ext cx="7043396" cy="461657"/>
          </a:xfrm>
          <a:prstGeom prst="rect">
            <a:avLst/>
          </a:prstGeom>
          <a:noFill/>
        </p:spPr>
        <p:txBody>
          <a:bodyPr wrap="square" lIns="91432" tIns="45716" rIns="91432" bIns="45716" rtlCol="0">
            <a:spAutoFit/>
          </a:bodyPr>
          <a:lstStyle/>
          <a:p>
            <a:pPr algn="ctr"/>
            <a:r>
              <a:rPr lang="fr-FR" sz="1200" err="1">
                <a:solidFill>
                  <a:srgbClr val="000000"/>
                </a:solidFill>
                <a:latin typeface="Arial" panose="020B0604020202020204" pitchFamily="34" charset="0"/>
                <a:cs typeface="Arial" panose="020B0604020202020204" pitchFamily="34" charset="0"/>
              </a:rPr>
              <a:t>Dementia</a:t>
            </a:r>
            <a:r>
              <a:rPr lang="fr-FR" sz="1200">
                <a:solidFill>
                  <a:srgbClr val="000000"/>
                </a:solidFill>
                <a:latin typeface="Arial" panose="020B0604020202020204" pitchFamily="34" charset="0"/>
                <a:cs typeface="Arial" panose="020B0604020202020204" pitchFamily="34" charset="0"/>
              </a:rPr>
              <a:t> </a:t>
            </a:r>
            <a:r>
              <a:rPr lang="fr-FR" sz="1200" err="1">
                <a:solidFill>
                  <a:srgbClr val="000000"/>
                </a:solidFill>
                <a:latin typeface="Arial" panose="020B0604020202020204" pitchFamily="34" charset="0"/>
                <a:cs typeface="Arial" panose="020B0604020202020204" pitchFamily="34" charset="0"/>
              </a:rPr>
              <a:t>prevention</a:t>
            </a:r>
            <a:r>
              <a:rPr lang="fr-FR" sz="1200">
                <a:solidFill>
                  <a:srgbClr val="000000"/>
                </a:solidFill>
                <a:latin typeface="Arial" panose="020B0604020202020204" pitchFamily="34" charset="0"/>
                <a:cs typeface="Arial" panose="020B0604020202020204" pitchFamily="34" charset="0"/>
              </a:rPr>
              <a:t>, intervention and care: 2024 R</a:t>
            </a:r>
            <a:r>
              <a:rPr lang="en-US" sz="1200" err="1">
                <a:solidFill>
                  <a:srgbClr val="000000"/>
                </a:solidFill>
                <a:latin typeface="Arial" panose="020B0604020202020204" pitchFamily="34" charset="0"/>
                <a:cs typeface="Arial" panose="020B0604020202020204" pitchFamily="34" charset="0"/>
              </a:rPr>
              <a:t>eport</a:t>
            </a:r>
            <a:r>
              <a:rPr lang="en-US" sz="1200">
                <a:solidFill>
                  <a:srgbClr val="000000"/>
                </a:solidFill>
                <a:latin typeface="Arial" panose="020B0604020202020204" pitchFamily="34" charset="0"/>
                <a:cs typeface="Arial" panose="020B0604020202020204" pitchFamily="34" charset="0"/>
              </a:rPr>
              <a:t> of the Lancet Commission</a:t>
            </a:r>
          </a:p>
          <a:p>
            <a:pPr algn="ctr"/>
            <a:r>
              <a:rPr lang="en-US" sz="1200">
                <a:solidFill>
                  <a:srgbClr val="000000"/>
                </a:solidFill>
                <a:latin typeface="Arial" panose="020B0604020202020204" pitchFamily="34" charset="0"/>
                <a:cs typeface="Arial" panose="020B0604020202020204" pitchFamily="34" charset="0"/>
              </a:rPr>
              <a:t>Livingston G. et al. (2024) </a:t>
            </a:r>
            <a:r>
              <a:rPr lang="en-US" sz="1200" i="1">
                <a:solidFill>
                  <a:srgbClr val="000000"/>
                </a:solidFill>
                <a:latin typeface="Arial" panose="020B0604020202020204" pitchFamily="34" charset="0"/>
                <a:cs typeface="Arial" panose="020B0604020202020204" pitchFamily="34" charset="0"/>
              </a:rPr>
              <a:t>Lancet </a:t>
            </a:r>
            <a:r>
              <a:rPr lang="fr-FR" sz="1200">
                <a:latin typeface="Arial" panose="020B0604020202020204" pitchFamily="34" charset="0"/>
                <a:cs typeface="Arial" panose="020B0604020202020204" pitchFamily="34" charset="0"/>
              </a:rPr>
              <a:t>PMID: 39096926</a:t>
            </a:r>
            <a:endParaRPr lang="fr-FR" sz="1200" i="1">
              <a:solidFill>
                <a:srgbClr val="FF0000"/>
              </a:solidFill>
              <a:latin typeface="Arial" panose="020B0604020202020204" pitchFamily="34" charset="0"/>
              <a:cs typeface="Arial" panose="020B0604020202020204" pitchFamily="34" charset="0"/>
            </a:endParaRPr>
          </a:p>
        </p:txBody>
      </p:sp>
      <p:pic>
        <p:nvPicPr>
          <p:cNvPr id="23" name="Image 22">
            <a:extLst>
              <a:ext uri="{FF2B5EF4-FFF2-40B4-BE49-F238E27FC236}">
                <a16:creationId xmlns:a16="http://schemas.microsoft.com/office/drawing/2014/main" id="{CEFB6CBE-5581-2976-64A0-E9A00A8C4B62}"/>
              </a:ext>
            </a:extLst>
          </p:cNvPr>
          <p:cNvPicPr>
            <a:picLocks noChangeAspect="1"/>
          </p:cNvPicPr>
          <p:nvPr/>
        </p:nvPicPr>
        <p:blipFill rotWithShape="1">
          <a:blip r:embed="rId3"/>
          <a:srcRect t="4728"/>
          <a:stretch/>
        </p:blipFill>
        <p:spPr>
          <a:xfrm>
            <a:off x="5535781" y="4895537"/>
            <a:ext cx="1298390" cy="1162031"/>
          </a:xfrm>
          <a:prstGeom prst="rect">
            <a:avLst/>
          </a:prstGeom>
        </p:spPr>
      </p:pic>
      <p:sp>
        <p:nvSpPr>
          <p:cNvPr id="24" name="ZoneTexte 23">
            <a:extLst>
              <a:ext uri="{FF2B5EF4-FFF2-40B4-BE49-F238E27FC236}">
                <a16:creationId xmlns:a16="http://schemas.microsoft.com/office/drawing/2014/main" id="{398024A1-F4D7-A2A9-1340-8A0DDBE0CDCE}"/>
              </a:ext>
            </a:extLst>
          </p:cNvPr>
          <p:cNvSpPr txBox="1"/>
          <p:nvPr/>
        </p:nvSpPr>
        <p:spPr>
          <a:xfrm>
            <a:off x="2420302" y="5913402"/>
            <a:ext cx="5120640" cy="1015655"/>
          </a:xfrm>
          <a:prstGeom prst="rect">
            <a:avLst/>
          </a:prstGeom>
          <a:noFill/>
        </p:spPr>
        <p:txBody>
          <a:bodyPr wrap="square" lIns="91432" tIns="45716" rIns="91432" bIns="45716" rtlCol="0">
            <a:spAutoFit/>
          </a:bodyPr>
          <a:lstStyle/>
          <a:p>
            <a:r>
              <a:rPr lang="fr-FR" sz="1200">
                <a:solidFill>
                  <a:schemeClr val="tx2"/>
                </a:solidFill>
                <a:latin typeface="Arial" panose="020B0604020202020204" pitchFamily="34" charset="0"/>
                <a:cs typeface="Arial" panose="020B0604020202020204" pitchFamily="34" charset="0"/>
              </a:rPr>
              <a:t>The </a:t>
            </a:r>
            <a:r>
              <a:rPr lang="fr-FR" sz="1200" err="1">
                <a:solidFill>
                  <a:schemeClr val="tx2"/>
                </a:solidFill>
                <a:latin typeface="Arial" panose="020B0604020202020204" pitchFamily="34" charset="0"/>
                <a:cs typeface="Arial" panose="020B0604020202020204" pitchFamily="34" charset="0"/>
              </a:rPr>
              <a:t>affordability</a:t>
            </a:r>
            <a:r>
              <a:rPr lang="fr-FR" sz="1200">
                <a:solidFill>
                  <a:schemeClr val="tx2"/>
                </a:solidFill>
                <a:latin typeface="Arial" panose="020B0604020202020204" pitchFamily="34" charset="0"/>
                <a:cs typeface="Arial" panose="020B0604020202020204" pitchFamily="34" charset="0"/>
              </a:rPr>
              <a:t> of </a:t>
            </a:r>
            <a:r>
              <a:rPr lang="fr-FR" sz="1200" err="1">
                <a:solidFill>
                  <a:schemeClr val="tx2"/>
                </a:solidFill>
                <a:latin typeface="Arial" panose="020B0604020202020204" pitchFamily="34" charset="0"/>
                <a:cs typeface="Arial" panose="020B0604020202020204" pitchFamily="34" charset="0"/>
              </a:rPr>
              <a:t>Lecanemab</a:t>
            </a:r>
            <a:endParaRPr lang="fr-FR" sz="1200">
              <a:solidFill>
                <a:schemeClr val="tx2"/>
              </a:solidFill>
              <a:latin typeface="Arial" panose="020B0604020202020204" pitchFamily="34" charset="0"/>
              <a:cs typeface="Arial" panose="020B0604020202020204" pitchFamily="34" charset="0"/>
            </a:endParaRPr>
          </a:p>
          <a:p>
            <a:r>
              <a:rPr lang="fr-FR" sz="1200" err="1">
                <a:solidFill>
                  <a:schemeClr val="tx2"/>
                </a:solidFill>
                <a:latin typeface="Arial" panose="020B0604020202020204" pitchFamily="34" charset="0"/>
                <a:cs typeface="Arial" panose="020B0604020202020204" pitchFamily="34" charset="0"/>
              </a:rPr>
              <a:t>Jönsson</a:t>
            </a:r>
            <a:r>
              <a:rPr lang="fr-FR" sz="1200">
                <a:solidFill>
                  <a:schemeClr val="tx2"/>
                </a:solidFill>
                <a:latin typeface="Arial" panose="020B0604020202020204" pitchFamily="34" charset="0"/>
                <a:cs typeface="Arial" panose="020B0604020202020204" pitchFamily="34" charset="0"/>
              </a:rPr>
              <a:t> L. et al., (2023) The Lancet Reg. Heath </a:t>
            </a:r>
            <a:r>
              <a:rPr lang="fr-FR" sz="1200" err="1">
                <a:solidFill>
                  <a:schemeClr val="tx2"/>
                </a:solidFill>
                <a:latin typeface="Arial" panose="020B0604020202020204" pitchFamily="34" charset="0"/>
                <a:cs typeface="Arial" panose="020B0604020202020204" pitchFamily="34" charset="0"/>
              </a:rPr>
              <a:t>Eur</a:t>
            </a:r>
            <a:r>
              <a:rPr lang="fr-FR" sz="1200">
                <a:solidFill>
                  <a:schemeClr val="tx2"/>
                </a:solidFill>
                <a:latin typeface="Arial" panose="020B0604020202020204" pitchFamily="34" charset="0"/>
                <a:cs typeface="Arial" panose="020B0604020202020204" pitchFamily="34" charset="0"/>
              </a:rPr>
              <a:t> </a:t>
            </a:r>
            <a:r>
              <a:rPr lang="fr-FR" sz="1200">
                <a:solidFill>
                  <a:schemeClr val="tx2"/>
                </a:solidFill>
                <a:latin typeface="Arial" panose="020B0604020202020204" pitchFamily="34" charset="0"/>
                <a:cs typeface="Arial" panose="020B0604020202020204" pitchFamily="34" charset="0"/>
                <a:hlinkClick r:id="rId4"/>
              </a:rPr>
              <a:t>, </a:t>
            </a:r>
            <a:r>
              <a:rPr lang="fr-FR" sz="1200" b="0" i="0">
                <a:solidFill>
                  <a:srgbClr val="212121"/>
                </a:solidFill>
                <a:effectLst/>
                <a:latin typeface="Arial" panose="020B0604020202020204" pitchFamily="34" charset="0"/>
                <a:cs typeface="Arial" panose="020B0604020202020204" pitchFamily="34" charset="0"/>
                <a:hlinkClick r:id="rId4"/>
              </a:rPr>
              <a:t>PMID: 37251789</a:t>
            </a:r>
            <a:endParaRPr lang="fr-FR" sz="1200" b="0" i="0">
              <a:solidFill>
                <a:srgbClr val="212121"/>
              </a:solidFill>
              <a:effectLst/>
              <a:latin typeface="Arial" panose="020B0604020202020204" pitchFamily="34" charset="0"/>
              <a:cs typeface="Arial" panose="020B0604020202020204" pitchFamily="34" charset="0"/>
            </a:endParaRPr>
          </a:p>
          <a:p>
            <a:endParaRPr lang="fr-FR" sz="1200" b="0" i="0">
              <a:solidFill>
                <a:srgbClr val="212121"/>
              </a:solidFill>
              <a:effectLst/>
              <a:latin typeface="Arial" panose="020B0604020202020204" pitchFamily="34" charset="0"/>
              <a:cs typeface="Arial" panose="020B0604020202020204" pitchFamily="34" charset="0"/>
            </a:endParaRPr>
          </a:p>
          <a:p>
            <a:endParaRPr lang="fr-FR" sz="1200" b="0" i="0">
              <a:solidFill>
                <a:srgbClr val="212121"/>
              </a:solidFill>
              <a:effectLst/>
              <a:latin typeface="Arial" panose="020B0604020202020204" pitchFamily="34" charset="0"/>
              <a:cs typeface="Arial" panose="020B0604020202020204" pitchFamily="34" charset="0"/>
            </a:endParaRPr>
          </a:p>
          <a:p>
            <a:r>
              <a:rPr lang="fr-FR" sz="1200">
                <a:solidFill>
                  <a:schemeClr val="tx2"/>
                </a:solidFill>
                <a:latin typeface="Arial" panose="020B0604020202020204" pitchFamily="34" charset="0"/>
                <a:cs typeface="Arial" panose="020B0604020202020204" pitchFamily="34" charset="0"/>
              </a:rPr>
              <a:t> </a:t>
            </a:r>
          </a:p>
        </p:txBody>
      </p:sp>
      <p:sp>
        <p:nvSpPr>
          <p:cNvPr id="25" name="Rectangle 24">
            <a:extLst>
              <a:ext uri="{FF2B5EF4-FFF2-40B4-BE49-F238E27FC236}">
                <a16:creationId xmlns:a16="http://schemas.microsoft.com/office/drawing/2014/main" id="{3654B46D-A44F-11FB-6C7C-D0CE947483F1}"/>
              </a:ext>
            </a:extLst>
          </p:cNvPr>
          <p:cNvSpPr/>
          <p:nvPr/>
        </p:nvSpPr>
        <p:spPr>
          <a:xfrm>
            <a:off x="6834171" y="4899612"/>
            <a:ext cx="5884589" cy="1200329"/>
          </a:xfrm>
          <a:prstGeom prst="rect">
            <a:avLst/>
          </a:prstGeom>
          <a:ln>
            <a:noFill/>
          </a:ln>
        </p:spPr>
        <p:txBody>
          <a:bodyPr wrap="square">
            <a:spAutoFit/>
          </a:bodyPr>
          <a:lstStyle/>
          <a:p>
            <a:r>
              <a:rPr lang="fr-FR" altLang="fr-FR">
                <a:latin typeface="Arial" panose="020B0604020202020204" pitchFamily="34" charset="0"/>
                <a:cs typeface="Arial" panose="020B0604020202020204" pitchFamily="34" charset="0"/>
              </a:rPr>
              <a:t>Patients in MCI stage in Europe</a:t>
            </a:r>
          </a:p>
          <a:p>
            <a:r>
              <a:rPr lang="fr-FR" altLang="fr-FR">
                <a:latin typeface="Arial" panose="020B0604020202020204" pitchFamily="34" charset="0"/>
                <a:cs typeface="Arial" panose="020B0604020202020204" pitchFamily="34" charset="0"/>
              </a:rPr>
              <a:t>- </a:t>
            </a:r>
            <a:r>
              <a:rPr lang="fr-FR" altLang="fr-FR" b="1" err="1">
                <a:latin typeface="Arial" panose="020B0604020202020204" pitchFamily="34" charset="0"/>
                <a:cs typeface="Arial" panose="020B0604020202020204" pitchFamily="34" charset="0"/>
              </a:rPr>
              <a:t>theoretical</a:t>
            </a:r>
            <a:r>
              <a:rPr lang="fr-FR" altLang="fr-FR" b="1">
                <a:latin typeface="Arial" panose="020B0604020202020204" pitchFamily="34" charset="0"/>
                <a:cs typeface="Arial" panose="020B0604020202020204" pitchFamily="34" charset="0"/>
              </a:rPr>
              <a:t> </a:t>
            </a:r>
            <a:r>
              <a:rPr lang="fr-FR" altLang="fr-FR" b="1" err="1">
                <a:latin typeface="Arial" panose="020B0604020202020204" pitchFamily="34" charset="0"/>
                <a:cs typeface="Arial" panose="020B0604020202020204" pitchFamily="34" charset="0"/>
              </a:rPr>
              <a:t>eligibility</a:t>
            </a:r>
            <a:r>
              <a:rPr lang="fr-FR" altLang="fr-FR">
                <a:solidFill>
                  <a:srgbClr val="FF0000"/>
                </a:solidFill>
                <a:latin typeface="Arial" panose="020B0604020202020204" pitchFamily="34" charset="0"/>
                <a:cs typeface="Arial" panose="020B0604020202020204" pitchFamily="34" charset="0"/>
              </a:rPr>
              <a:t> </a:t>
            </a:r>
            <a:r>
              <a:rPr lang="fr-FR" altLang="fr-FR" b="1">
                <a:solidFill>
                  <a:srgbClr val="FF0000"/>
                </a:solidFill>
                <a:latin typeface="Arial" panose="020B0604020202020204" pitchFamily="34" charset="0"/>
                <a:cs typeface="Arial" panose="020B0604020202020204" pitchFamily="34" charset="0"/>
              </a:rPr>
              <a:t>5.4 million </a:t>
            </a:r>
          </a:p>
          <a:p>
            <a:r>
              <a:rPr lang="fr-FR" altLang="fr-FR" b="1">
                <a:latin typeface="Arial" panose="020B0604020202020204" pitchFamily="34" charset="0"/>
                <a:cs typeface="Arial" panose="020B0604020202020204" pitchFamily="34" charset="0"/>
              </a:rPr>
              <a:t>- </a:t>
            </a:r>
            <a:r>
              <a:rPr lang="fr-FR" altLang="fr-FR" b="1" err="1">
                <a:latin typeface="Arial" panose="020B0604020202020204" pitchFamily="34" charset="0"/>
                <a:cs typeface="Arial" panose="020B0604020202020204" pitchFamily="34" charset="0"/>
              </a:rPr>
              <a:t>adjusted</a:t>
            </a:r>
            <a:r>
              <a:rPr lang="fr-FR" altLang="fr-FR" b="1">
                <a:latin typeface="Arial" panose="020B0604020202020204" pitchFamily="34" charset="0"/>
                <a:cs typeface="Arial" panose="020B0604020202020204" pitchFamily="34" charset="0"/>
              </a:rPr>
              <a:t> </a:t>
            </a:r>
            <a:r>
              <a:rPr lang="fr-FR" altLang="fr-FR" b="1">
                <a:solidFill>
                  <a:srgbClr val="FF0000"/>
                </a:solidFill>
                <a:latin typeface="Arial" panose="020B0604020202020204" pitchFamily="34" charset="0"/>
                <a:cs typeface="Arial" panose="020B0604020202020204" pitchFamily="34" charset="0"/>
              </a:rPr>
              <a:t>4.6- 4.9 million </a:t>
            </a:r>
            <a:r>
              <a:rPr lang="fr-FR" altLang="fr-FR">
                <a:latin typeface="Arial" panose="020B0604020202020204" pitchFamily="34" charset="0"/>
                <a:cs typeface="Arial" panose="020B0604020202020204" pitchFamily="34" charset="0"/>
              </a:rPr>
              <a:t>(exclusion Apo</a:t>
            </a:r>
            <a:r>
              <a:rPr lang="fr-FR" altLang="fr-FR">
                <a:latin typeface="Symbol" pitchFamily="2" charset="2"/>
                <a:cs typeface="Arial" panose="020B0604020202020204" pitchFamily="34" charset="0"/>
              </a:rPr>
              <a:t>e</a:t>
            </a:r>
            <a:r>
              <a:rPr lang="fr-FR" altLang="fr-FR">
                <a:latin typeface="Arial" panose="020B0604020202020204" pitchFamily="34" charset="0"/>
                <a:cs typeface="Arial" panose="020B0604020202020204" pitchFamily="34" charset="0"/>
              </a:rPr>
              <a:t>4/Apo</a:t>
            </a:r>
            <a:r>
              <a:rPr lang="fr-FR" altLang="fr-FR">
                <a:latin typeface="Symbol" pitchFamily="2" charset="2"/>
                <a:cs typeface="Arial" panose="020B0604020202020204" pitchFamily="34" charset="0"/>
              </a:rPr>
              <a:t>e</a:t>
            </a:r>
            <a:r>
              <a:rPr lang="fr-FR" altLang="fr-FR">
                <a:latin typeface="Arial" panose="020B0604020202020204" pitchFamily="34" charset="0"/>
                <a:cs typeface="Arial" panose="020B0604020202020204" pitchFamily="34" charset="0"/>
              </a:rPr>
              <a:t>4)</a:t>
            </a:r>
          </a:p>
          <a:p>
            <a:r>
              <a:rPr lang="fr-FR" altLang="fr-FR">
                <a:latin typeface="Arial" panose="020B0604020202020204" pitchFamily="34" charset="0"/>
                <a:cs typeface="Arial" panose="020B0604020202020204" pitchFamily="34" charset="0"/>
              </a:rPr>
              <a:t>- </a:t>
            </a:r>
            <a:r>
              <a:rPr lang="fr-FR" altLang="fr-FR" b="1">
                <a:latin typeface="Arial" panose="020B0604020202020204" pitchFamily="34" charset="0"/>
                <a:cs typeface="Arial" panose="020B0604020202020204" pitchFamily="34" charset="0"/>
              </a:rPr>
              <a:t>real life </a:t>
            </a:r>
            <a:r>
              <a:rPr lang="fr-FR" altLang="fr-FR">
                <a:latin typeface="Arial" panose="020B0604020202020204" pitchFamily="34" charset="0"/>
                <a:cs typeface="Arial" panose="020B0604020202020204" pitchFamily="34" charset="0"/>
              </a:rPr>
              <a:t>10-30 % of MCI patients </a:t>
            </a:r>
            <a:r>
              <a:rPr lang="fr-FR" altLang="fr-FR" b="1">
                <a:solidFill>
                  <a:srgbClr val="FF0000"/>
                </a:solidFill>
                <a:latin typeface="Arial" panose="020B0604020202020204" pitchFamily="34" charset="0"/>
                <a:cs typeface="Arial" panose="020B0604020202020204" pitchFamily="34" charset="0"/>
              </a:rPr>
              <a:t>0.5- 1.6 million</a:t>
            </a:r>
            <a:endParaRPr lang="fr-FR" alt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4177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7E7FAF-E07D-4F21-619A-C5E57D571594}"/>
              </a:ext>
            </a:extLst>
          </p:cNvPr>
          <p:cNvSpPr>
            <a:spLocks noGrp="1"/>
          </p:cNvSpPr>
          <p:nvPr>
            <p:ph type="sldNum" sz="quarter" idx="12"/>
          </p:nvPr>
        </p:nvSpPr>
        <p:spPr/>
        <p:txBody>
          <a:bodyPr/>
          <a:lstStyle/>
          <a:p>
            <a:r>
              <a:rPr lang="en-US"/>
              <a:t>3</a:t>
            </a:r>
          </a:p>
        </p:txBody>
      </p:sp>
      <p:sp>
        <p:nvSpPr>
          <p:cNvPr id="5" name="Title 4">
            <a:extLst>
              <a:ext uri="{FF2B5EF4-FFF2-40B4-BE49-F238E27FC236}">
                <a16:creationId xmlns:a16="http://schemas.microsoft.com/office/drawing/2014/main" id="{CEF433C6-5231-6326-7B2A-96F6A836EB7B}"/>
              </a:ext>
            </a:extLst>
          </p:cNvPr>
          <p:cNvSpPr>
            <a:spLocks noGrp="1"/>
          </p:cNvSpPr>
          <p:nvPr>
            <p:ph type="title"/>
          </p:nvPr>
        </p:nvSpPr>
        <p:spPr>
          <a:xfrm>
            <a:off x="295126" y="240897"/>
            <a:ext cx="10830368" cy="481614"/>
          </a:xfrm>
        </p:spPr>
        <p:txBody>
          <a:bodyPr/>
          <a:lstStyle/>
          <a:p>
            <a:r>
              <a:rPr lang="en-GB"/>
              <a:t>Scientific challenge and context</a:t>
            </a:r>
          </a:p>
        </p:txBody>
      </p:sp>
      <p:sp>
        <p:nvSpPr>
          <p:cNvPr id="6" name="ZoneTexte 5">
            <a:extLst>
              <a:ext uri="{FF2B5EF4-FFF2-40B4-BE49-F238E27FC236}">
                <a16:creationId xmlns:a16="http://schemas.microsoft.com/office/drawing/2014/main" id="{88A04F52-58A7-6479-26A4-9553958A2DDC}"/>
              </a:ext>
            </a:extLst>
          </p:cNvPr>
          <p:cNvSpPr txBox="1"/>
          <p:nvPr/>
        </p:nvSpPr>
        <p:spPr>
          <a:xfrm>
            <a:off x="0" y="6448152"/>
            <a:ext cx="6203852" cy="461657"/>
          </a:xfrm>
          <a:prstGeom prst="rect">
            <a:avLst/>
          </a:prstGeom>
          <a:noFill/>
        </p:spPr>
        <p:txBody>
          <a:bodyPr wrap="square" lIns="91432" tIns="45716" rIns="91432" bIns="45716" rtlCol="0">
            <a:spAutoFit/>
          </a:bodyPr>
          <a:lstStyle/>
          <a:p>
            <a:pPr algn="ctr"/>
            <a:r>
              <a:rPr lang="fr-FR" sz="1200" err="1">
                <a:solidFill>
                  <a:srgbClr val="000000"/>
                </a:solidFill>
                <a:latin typeface="+mn-lt"/>
                <a:cs typeface="Calibri" panose="020F0502020204030204" pitchFamily="34" charset="0"/>
              </a:rPr>
              <a:t>Dementia</a:t>
            </a:r>
            <a:r>
              <a:rPr lang="fr-FR" sz="1200">
                <a:solidFill>
                  <a:srgbClr val="000000"/>
                </a:solidFill>
                <a:latin typeface="+mn-lt"/>
                <a:cs typeface="Calibri" panose="020F0502020204030204" pitchFamily="34" charset="0"/>
              </a:rPr>
              <a:t> </a:t>
            </a:r>
            <a:r>
              <a:rPr lang="fr-FR" sz="1200" err="1">
                <a:solidFill>
                  <a:srgbClr val="000000"/>
                </a:solidFill>
                <a:latin typeface="+mn-lt"/>
                <a:cs typeface="Calibri" panose="020F0502020204030204" pitchFamily="34" charset="0"/>
              </a:rPr>
              <a:t>prevention</a:t>
            </a:r>
            <a:r>
              <a:rPr lang="fr-FR" sz="1200">
                <a:solidFill>
                  <a:srgbClr val="000000"/>
                </a:solidFill>
                <a:latin typeface="+mn-lt"/>
                <a:cs typeface="Calibri" panose="020F0502020204030204" pitchFamily="34" charset="0"/>
              </a:rPr>
              <a:t>, intervention and care: 2024 R</a:t>
            </a:r>
            <a:r>
              <a:rPr lang="en-US" sz="1200" err="1">
                <a:solidFill>
                  <a:srgbClr val="000000"/>
                </a:solidFill>
                <a:latin typeface="+mn-lt"/>
                <a:cs typeface="Calibri" panose="020F0502020204030204" pitchFamily="34" charset="0"/>
              </a:rPr>
              <a:t>eport</a:t>
            </a:r>
            <a:r>
              <a:rPr lang="en-US" sz="1200">
                <a:solidFill>
                  <a:srgbClr val="000000"/>
                </a:solidFill>
                <a:latin typeface="+mn-lt"/>
                <a:cs typeface="Calibri" panose="020F0502020204030204" pitchFamily="34" charset="0"/>
              </a:rPr>
              <a:t> of the Lancet Commission</a:t>
            </a:r>
          </a:p>
          <a:p>
            <a:pPr algn="ctr"/>
            <a:r>
              <a:rPr lang="en-US" sz="1200">
                <a:solidFill>
                  <a:srgbClr val="000000"/>
                </a:solidFill>
                <a:latin typeface="+mn-lt"/>
                <a:cs typeface="Calibri" panose="020F0502020204030204" pitchFamily="34" charset="0"/>
              </a:rPr>
              <a:t>Livingston G. et al. (2024) </a:t>
            </a:r>
            <a:r>
              <a:rPr lang="en-US" sz="1200" i="1">
                <a:solidFill>
                  <a:srgbClr val="000000"/>
                </a:solidFill>
                <a:latin typeface="+mn-lt"/>
                <a:cs typeface="Calibri" panose="020F0502020204030204" pitchFamily="34" charset="0"/>
              </a:rPr>
              <a:t>Lancet </a:t>
            </a:r>
            <a:r>
              <a:rPr lang="fr-FR" sz="1200">
                <a:latin typeface="+mn-lt"/>
                <a:cs typeface="Calibri" panose="020F0502020204030204" pitchFamily="34" charset="0"/>
              </a:rPr>
              <a:t>PMID: 39096926</a:t>
            </a:r>
            <a:endParaRPr lang="fr-FR" sz="1200" i="1">
              <a:solidFill>
                <a:srgbClr val="FF0000"/>
              </a:solidFill>
              <a:latin typeface="+mn-lt"/>
              <a:cs typeface="Calibri" panose="020F0502020204030204" pitchFamily="34" charset="0"/>
            </a:endParaRPr>
          </a:p>
        </p:txBody>
      </p:sp>
      <p:sp>
        <p:nvSpPr>
          <p:cNvPr id="8" name="Rectangle à coins arrondis 18">
            <a:extLst>
              <a:ext uri="{FF2B5EF4-FFF2-40B4-BE49-F238E27FC236}">
                <a16:creationId xmlns:a16="http://schemas.microsoft.com/office/drawing/2014/main" id="{90BBBB4C-32B4-24AA-9B91-3F627DF87DD6}"/>
              </a:ext>
            </a:extLst>
          </p:cNvPr>
          <p:cNvSpPr/>
          <p:nvPr/>
        </p:nvSpPr>
        <p:spPr>
          <a:xfrm>
            <a:off x="4109090" y="1298656"/>
            <a:ext cx="2823811" cy="1061377"/>
          </a:xfrm>
          <a:prstGeom prst="roundRect">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813B67F3-1D44-5B82-8AFE-5254FD566A47}"/>
              </a:ext>
            </a:extLst>
          </p:cNvPr>
          <p:cNvSpPr/>
          <p:nvPr/>
        </p:nvSpPr>
        <p:spPr>
          <a:xfrm>
            <a:off x="4109090" y="1411913"/>
            <a:ext cx="2823810" cy="1107996"/>
          </a:xfrm>
          <a:prstGeom prst="rect">
            <a:avLst/>
          </a:prstGeom>
        </p:spPr>
        <p:txBody>
          <a:bodyPr wrap="square">
            <a:spAutoFit/>
          </a:bodyPr>
          <a:lstStyle/>
          <a:p>
            <a:pPr algn="ctr"/>
            <a:r>
              <a:rPr lang="fr-FR" altLang="fr-FR" sz="2400" err="1">
                <a:latin typeface="Arial" panose="020B0604020202020204" pitchFamily="34" charset="0"/>
                <a:cs typeface="Arial" panose="020B0604020202020204" pitchFamily="34" charset="0"/>
              </a:rPr>
              <a:t>Develop</a:t>
            </a:r>
            <a:r>
              <a:rPr lang="fr-FR" altLang="fr-FR" sz="2400">
                <a:latin typeface="Arial" panose="020B0604020202020204" pitchFamily="34" charset="0"/>
                <a:cs typeface="Arial" panose="020B0604020202020204" pitchFamily="34" charset="0"/>
              </a:rPr>
              <a:t> </a:t>
            </a:r>
            <a:r>
              <a:rPr lang="fr-FR" altLang="fr-FR" sz="2400" err="1">
                <a:latin typeface="Arial" panose="020B0604020202020204" pitchFamily="34" charset="0"/>
                <a:cs typeface="Arial" panose="020B0604020202020204" pitchFamily="34" charset="0"/>
              </a:rPr>
              <a:t>prevention</a:t>
            </a:r>
            <a:r>
              <a:rPr lang="fr-FR" altLang="fr-FR" sz="2400">
                <a:latin typeface="Arial" panose="020B0604020202020204" pitchFamily="34" charset="0"/>
                <a:cs typeface="Arial" panose="020B0604020202020204" pitchFamily="34" charset="0"/>
              </a:rPr>
              <a:t> </a:t>
            </a:r>
            <a:r>
              <a:rPr lang="fr-FR" altLang="fr-FR" sz="2400" err="1">
                <a:latin typeface="Arial" panose="020B0604020202020204" pitchFamily="34" charset="0"/>
                <a:cs typeface="Arial" panose="020B0604020202020204" pitchFamily="34" charset="0"/>
              </a:rPr>
              <a:t>strategies</a:t>
            </a:r>
            <a:endParaRPr lang="fr-FR" altLang="fr-FR" sz="2400">
              <a:latin typeface="Arial" panose="020B0604020202020204" pitchFamily="34" charset="0"/>
              <a:cs typeface="Arial" panose="020B0604020202020204" pitchFamily="34" charset="0"/>
            </a:endParaRPr>
          </a:p>
          <a:p>
            <a:pPr algn="ctr"/>
            <a:endParaRPr lang="fr-FR" altLang="fr-FR" b="1">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64DF08C-AEC0-C590-635A-684A5A8CD3D8}"/>
              </a:ext>
            </a:extLst>
          </p:cNvPr>
          <p:cNvSpPr/>
          <p:nvPr/>
        </p:nvSpPr>
        <p:spPr>
          <a:xfrm>
            <a:off x="7087293" y="1411913"/>
            <a:ext cx="2404126" cy="1107996"/>
          </a:xfrm>
          <a:prstGeom prst="rect">
            <a:avLst/>
          </a:prstGeom>
        </p:spPr>
        <p:txBody>
          <a:bodyPr wrap="square">
            <a:spAutoFit/>
          </a:bodyPr>
          <a:lstStyle/>
          <a:p>
            <a:pPr algn="ctr"/>
            <a:r>
              <a:rPr lang="fr-FR" altLang="fr-FR" sz="2400" err="1">
                <a:latin typeface="Arial" panose="020B0604020202020204" pitchFamily="34" charset="0"/>
                <a:cs typeface="Arial" panose="020B0604020202020204" pitchFamily="34" charset="0"/>
              </a:rPr>
              <a:t>Identify</a:t>
            </a:r>
            <a:r>
              <a:rPr lang="fr-FR" altLang="fr-FR" sz="2400">
                <a:latin typeface="Arial" panose="020B0604020202020204" pitchFamily="34" charset="0"/>
                <a:cs typeface="Arial" panose="020B0604020202020204" pitchFamily="34" charset="0"/>
              </a:rPr>
              <a:t> new </a:t>
            </a:r>
            <a:br>
              <a:rPr lang="fr-FR" altLang="fr-FR" sz="2400">
                <a:latin typeface="Arial" panose="020B0604020202020204" pitchFamily="34" charset="0"/>
                <a:cs typeface="Arial" panose="020B0604020202020204" pitchFamily="34" charset="0"/>
              </a:rPr>
            </a:br>
            <a:r>
              <a:rPr lang="fr-FR" altLang="fr-FR" sz="2400" err="1">
                <a:latin typeface="Arial" panose="020B0604020202020204" pitchFamily="34" charset="0"/>
                <a:cs typeface="Arial" panose="020B0604020202020204" pitchFamily="34" charset="0"/>
              </a:rPr>
              <a:t>risk</a:t>
            </a:r>
            <a:r>
              <a:rPr lang="fr-FR" altLang="fr-FR" sz="2400">
                <a:latin typeface="Arial" panose="020B0604020202020204" pitchFamily="34" charset="0"/>
                <a:cs typeface="Arial" panose="020B0604020202020204" pitchFamily="34" charset="0"/>
              </a:rPr>
              <a:t> </a:t>
            </a:r>
            <a:r>
              <a:rPr lang="fr-FR" altLang="fr-FR" sz="2400" err="1">
                <a:latin typeface="Arial" panose="020B0604020202020204" pitchFamily="34" charset="0"/>
                <a:cs typeface="Arial" panose="020B0604020202020204" pitchFamily="34" charset="0"/>
              </a:rPr>
              <a:t>factors</a:t>
            </a:r>
            <a:endParaRPr lang="fr-FR" altLang="fr-FR" sz="2400">
              <a:latin typeface="Arial" panose="020B0604020202020204" pitchFamily="34" charset="0"/>
              <a:cs typeface="Arial" panose="020B0604020202020204" pitchFamily="34" charset="0"/>
            </a:endParaRPr>
          </a:p>
          <a:p>
            <a:pPr algn="ctr"/>
            <a:endParaRPr lang="fr-FR" altLang="fr-FR" b="1">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A59ACFC9-2D75-A7C3-6FF3-DE6F3DCC73FB}"/>
              </a:ext>
            </a:extLst>
          </p:cNvPr>
          <p:cNvSpPr/>
          <p:nvPr/>
        </p:nvSpPr>
        <p:spPr>
          <a:xfrm>
            <a:off x="9645811" y="1411913"/>
            <a:ext cx="2404126" cy="1107996"/>
          </a:xfrm>
          <a:prstGeom prst="rect">
            <a:avLst/>
          </a:prstGeom>
        </p:spPr>
        <p:txBody>
          <a:bodyPr wrap="square">
            <a:spAutoFit/>
          </a:bodyPr>
          <a:lstStyle/>
          <a:p>
            <a:pPr algn="ctr"/>
            <a:r>
              <a:rPr lang="fr-FR" altLang="fr-FR" sz="2400" err="1">
                <a:latin typeface="Arial" panose="020B0604020202020204" pitchFamily="34" charset="0"/>
                <a:cs typeface="Arial" panose="020B0604020202020204" pitchFamily="34" charset="0"/>
              </a:rPr>
              <a:t>Prevent</a:t>
            </a:r>
            <a:r>
              <a:rPr lang="fr-FR" altLang="fr-FR" sz="2400">
                <a:latin typeface="Arial" panose="020B0604020202020204" pitchFamily="34" charset="0"/>
                <a:cs typeface="Arial" panose="020B0604020202020204" pitchFamily="34" charset="0"/>
              </a:rPr>
              <a:t> or </a:t>
            </a:r>
            <a:r>
              <a:rPr lang="fr-FR" altLang="fr-FR" sz="2400" err="1">
                <a:latin typeface="Arial" panose="020B0604020202020204" pitchFamily="34" charset="0"/>
                <a:cs typeface="Arial" panose="020B0604020202020204" pitchFamily="34" charset="0"/>
              </a:rPr>
              <a:t>delay</a:t>
            </a:r>
            <a:r>
              <a:rPr lang="fr-FR" altLang="fr-FR" sz="2400">
                <a:latin typeface="Arial" panose="020B0604020202020204" pitchFamily="34" charset="0"/>
                <a:cs typeface="Arial" panose="020B0604020202020204" pitchFamily="34" charset="0"/>
              </a:rPr>
              <a:t> disease </a:t>
            </a:r>
            <a:r>
              <a:rPr lang="fr-FR" altLang="fr-FR" sz="2400" err="1">
                <a:latin typeface="Arial" panose="020B0604020202020204" pitchFamily="34" charset="0"/>
                <a:cs typeface="Arial" panose="020B0604020202020204" pitchFamily="34" charset="0"/>
              </a:rPr>
              <a:t>onset</a:t>
            </a:r>
            <a:r>
              <a:rPr lang="fr-FR" altLang="fr-FR" sz="2400">
                <a:latin typeface="Arial" panose="020B0604020202020204" pitchFamily="34" charset="0"/>
                <a:cs typeface="Arial" panose="020B0604020202020204" pitchFamily="34" charset="0"/>
              </a:rPr>
              <a:t> </a:t>
            </a:r>
          </a:p>
          <a:p>
            <a:pPr algn="ctr"/>
            <a:endParaRPr lang="fr-FR" altLang="fr-FR" b="1">
              <a:latin typeface="Arial" panose="020B0604020202020204" pitchFamily="34" charset="0"/>
              <a:cs typeface="Arial" panose="020B0604020202020204" pitchFamily="34" charset="0"/>
            </a:endParaRPr>
          </a:p>
        </p:txBody>
      </p:sp>
      <p:sp>
        <p:nvSpPr>
          <p:cNvPr id="19" name="Rectangle à coins arrondis 18">
            <a:extLst>
              <a:ext uri="{FF2B5EF4-FFF2-40B4-BE49-F238E27FC236}">
                <a16:creationId xmlns:a16="http://schemas.microsoft.com/office/drawing/2014/main" id="{C15911E1-8AE2-7B24-58E5-73E9CBEF4485}"/>
              </a:ext>
            </a:extLst>
          </p:cNvPr>
          <p:cNvSpPr/>
          <p:nvPr/>
        </p:nvSpPr>
        <p:spPr>
          <a:xfrm>
            <a:off x="7029979" y="1324862"/>
            <a:ext cx="2518754" cy="1061377"/>
          </a:xfrm>
          <a:prstGeom prst="roundRect">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Rectangle à coins arrondis 18">
            <a:extLst>
              <a:ext uri="{FF2B5EF4-FFF2-40B4-BE49-F238E27FC236}">
                <a16:creationId xmlns:a16="http://schemas.microsoft.com/office/drawing/2014/main" id="{4EBE7656-8094-D3B9-C1D2-34AB355696D0}"/>
              </a:ext>
            </a:extLst>
          </p:cNvPr>
          <p:cNvSpPr/>
          <p:nvPr/>
        </p:nvSpPr>
        <p:spPr>
          <a:xfrm>
            <a:off x="9645811" y="1338057"/>
            <a:ext cx="2395771" cy="1061377"/>
          </a:xfrm>
          <a:prstGeom prst="roundRect">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2326BC1E-FCEC-6799-8379-AAA974D04119}"/>
              </a:ext>
            </a:extLst>
          </p:cNvPr>
          <p:cNvSpPr txBox="1"/>
          <p:nvPr/>
        </p:nvSpPr>
        <p:spPr>
          <a:xfrm>
            <a:off x="5370152" y="856181"/>
            <a:ext cx="356188" cy="461665"/>
          </a:xfrm>
          <a:prstGeom prst="rect">
            <a:avLst/>
          </a:prstGeom>
          <a:noFill/>
        </p:spPr>
        <p:txBody>
          <a:bodyPr wrap="none" rtlCol="0">
            <a:spAutoFit/>
          </a:bodyPr>
          <a:lstStyle/>
          <a:p>
            <a:r>
              <a:rPr lang="fr-FR" sz="2400" b="1">
                <a:latin typeface="Arial" panose="020B0604020202020204" pitchFamily="34" charset="0"/>
                <a:cs typeface="Arial" panose="020B0604020202020204" pitchFamily="34" charset="0"/>
              </a:rPr>
              <a:t>1</a:t>
            </a:r>
          </a:p>
        </p:txBody>
      </p:sp>
      <p:sp>
        <p:nvSpPr>
          <p:cNvPr id="30" name="ZoneTexte 29">
            <a:extLst>
              <a:ext uri="{FF2B5EF4-FFF2-40B4-BE49-F238E27FC236}">
                <a16:creationId xmlns:a16="http://schemas.microsoft.com/office/drawing/2014/main" id="{C2CC13A7-F319-7856-BB87-70C472B567D0}"/>
              </a:ext>
            </a:extLst>
          </p:cNvPr>
          <p:cNvSpPr txBox="1"/>
          <p:nvPr/>
        </p:nvSpPr>
        <p:spPr>
          <a:xfrm>
            <a:off x="8026598" y="867902"/>
            <a:ext cx="356188" cy="461665"/>
          </a:xfrm>
          <a:prstGeom prst="rect">
            <a:avLst/>
          </a:prstGeom>
          <a:noFill/>
        </p:spPr>
        <p:txBody>
          <a:bodyPr wrap="none" rtlCol="0">
            <a:spAutoFit/>
          </a:bodyPr>
          <a:lstStyle/>
          <a:p>
            <a:r>
              <a:rPr lang="fr-FR" sz="2400" b="1">
                <a:latin typeface="Arial" panose="020B0604020202020204" pitchFamily="34" charset="0"/>
                <a:cs typeface="Arial" panose="020B0604020202020204" pitchFamily="34" charset="0"/>
              </a:rPr>
              <a:t>2</a:t>
            </a:r>
          </a:p>
        </p:txBody>
      </p:sp>
      <p:sp>
        <p:nvSpPr>
          <p:cNvPr id="31" name="ZoneTexte 30">
            <a:extLst>
              <a:ext uri="{FF2B5EF4-FFF2-40B4-BE49-F238E27FC236}">
                <a16:creationId xmlns:a16="http://schemas.microsoft.com/office/drawing/2014/main" id="{B8E6205D-BC7A-C550-B712-C309F4BA4BE0}"/>
              </a:ext>
            </a:extLst>
          </p:cNvPr>
          <p:cNvSpPr txBox="1"/>
          <p:nvPr/>
        </p:nvSpPr>
        <p:spPr>
          <a:xfrm>
            <a:off x="10584575" y="865556"/>
            <a:ext cx="356188" cy="461665"/>
          </a:xfrm>
          <a:prstGeom prst="rect">
            <a:avLst/>
          </a:prstGeom>
          <a:noFill/>
        </p:spPr>
        <p:txBody>
          <a:bodyPr wrap="none" rtlCol="0">
            <a:spAutoFit/>
          </a:bodyPr>
          <a:lstStyle/>
          <a:p>
            <a:r>
              <a:rPr lang="fr-FR" sz="2400" b="1">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891266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7E7FAF-E07D-4F21-619A-C5E57D571594}"/>
              </a:ext>
            </a:extLst>
          </p:cNvPr>
          <p:cNvSpPr>
            <a:spLocks noGrp="1"/>
          </p:cNvSpPr>
          <p:nvPr>
            <p:ph type="sldNum" sz="quarter" idx="12"/>
          </p:nvPr>
        </p:nvSpPr>
        <p:spPr/>
        <p:txBody>
          <a:bodyPr/>
          <a:lstStyle/>
          <a:p>
            <a:r>
              <a:rPr lang="en-US"/>
              <a:t>3</a:t>
            </a:r>
          </a:p>
        </p:txBody>
      </p:sp>
      <p:sp>
        <p:nvSpPr>
          <p:cNvPr id="5" name="Title 4">
            <a:extLst>
              <a:ext uri="{FF2B5EF4-FFF2-40B4-BE49-F238E27FC236}">
                <a16:creationId xmlns:a16="http://schemas.microsoft.com/office/drawing/2014/main" id="{CEF433C6-5231-6326-7B2A-96F6A836EB7B}"/>
              </a:ext>
            </a:extLst>
          </p:cNvPr>
          <p:cNvSpPr>
            <a:spLocks noGrp="1"/>
          </p:cNvSpPr>
          <p:nvPr>
            <p:ph type="title"/>
          </p:nvPr>
        </p:nvSpPr>
        <p:spPr>
          <a:xfrm>
            <a:off x="295126" y="214299"/>
            <a:ext cx="10830368" cy="481614"/>
          </a:xfrm>
        </p:spPr>
        <p:txBody>
          <a:bodyPr/>
          <a:lstStyle/>
          <a:p>
            <a:r>
              <a:rPr lang="en-GB"/>
              <a:t>Scientific challenge and context</a:t>
            </a:r>
          </a:p>
        </p:txBody>
      </p:sp>
      <p:pic>
        <p:nvPicPr>
          <p:cNvPr id="2" name="Image 1">
            <a:extLst>
              <a:ext uri="{FF2B5EF4-FFF2-40B4-BE49-F238E27FC236}">
                <a16:creationId xmlns:a16="http://schemas.microsoft.com/office/drawing/2014/main" id="{62D4EF46-6211-6939-651B-277B65A931C9}"/>
              </a:ext>
            </a:extLst>
          </p:cNvPr>
          <p:cNvPicPr>
            <a:picLocks noChangeAspect="1"/>
          </p:cNvPicPr>
          <p:nvPr/>
        </p:nvPicPr>
        <p:blipFill>
          <a:blip r:embed="rId2"/>
          <a:stretch>
            <a:fillRect/>
          </a:stretch>
        </p:blipFill>
        <p:spPr>
          <a:xfrm>
            <a:off x="472536" y="812962"/>
            <a:ext cx="3636554" cy="5460792"/>
          </a:xfrm>
          <a:prstGeom prst="rect">
            <a:avLst/>
          </a:prstGeom>
        </p:spPr>
      </p:pic>
      <p:sp>
        <p:nvSpPr>
          <p:cNvPr id="18" name="Rectangle 17">
            <a:extLst>
              <a:ext uri="{FF2B5EF4-FFF2-40B4-BE49-F238E27FC236}">
                <a16:creationId xmlns:a16="http://schemas.microsoft.com/office/drawing/2014/main" id="{7262C673-BA69-EE5E-403E-9DB1FF001C9B}"/>
              </a:ext>
            </a:extLst>
          </p:cNvPr>
          <p:cNvSpPr/>
          <p:nvPr/>
        </p:nvSpPr>
        <p:spPr>
          <a:xfrm>
            <a:off x="4156389" y="2769306"/>
            <a:ext cx="4436191" cy="1323439"/>
          </a:xfrm>
          <a:prstGeom prst="rect">
            <a:avLst/>
          </a:prstGeom>
        </p:spPr>
        <p:txBody>
          <a:bodyPr wrap="square">
            <a:spAutoFit/>
          </a:bodyPr>
          <a:lstStyle/>
          <a:p>
            <a:pPr algn="ctr"/>
            <a:r>
              <a:rPr lang="fr-FR" altLang="fr-FR" sz="2000" err="1">
                <a:latin typeface="Arial" panose="020B0604020202020204" pitchFamily="34" charset="0"/>
                <a:cs typeface="Arial" panose="020B0604020202020204" pitchFamily="34" charset="0"/>
              </a:rPr>
              <a:t>Modifying</a:t>
            </a:r>
            <a:r>
              <a:rPr lang="fr-FR" altLang="fr-FR" sz="2000">
                <a:latin typeface="Arial" panose="020B0604020202020204" pitchFamily="34" charset="0"/>
                <a:cs typeface="Arial" panose="020B0604020202020204" pitchFamily="34" charset="0"/>
              </a:rPr>
              <a:t> </a:t>
            </a:r>
            <a:r>
              <a:rPr lang="fr-FR" altLang="fr-FR" sz="2000" b="1">
                <a:solidFill>
                  <a:srgbClr val="004899"/>
                </a:solidFill>
                <a:latin typeface="Arial" panose="020B0604020202020204" pitchFamily="34" charset="0"/>
                <a:cs typeface="Arial" panose="020B0604020202020204" pitchFamily="34" charset="0"/>
              </a:rPr>
              <a:t>14 </a:t>
            </a:r>
            <a:r>
              <a:rPr lang="fr-FR" altLang="fr-FR" sz="2000" b="1" err="1">
                <a:solidFill>
                  <a:srgbClr val="004899"/>
                </a:solidFill>
                <a:latin typeface="Arial" panose="020B0604020202020204" pitchFamily="34" charset="0"/>
                <a:cs typeface="Arial" panose="020B0604020202020204" pitchFamily="34" charset="0"/>
              </a:rPr>
              <a:t>risk</a:t>
            </a:r>
            <a:r>
              <a:rPr lang="fr-FR" altLang="fr-FR" sz="2000" b="1">
                <a:solidFill>
                  <a:srgbClr val="004899"/>
                </a:solidFill>
                <a:latin typeface="Arial" panose="020B0604020202020204" pitchFamily="34" charset="0"/>
                <a:cs typeface="Arial" panose="020B0604020202020204" pitchFamily="34" charset="0"/>
              </a:rPr>
              <a:t> </a:t>
            </a:r>
            <a:r>
              <a:rPr lang="fr-FR" altLang="fr-FR" sz="2000" b="1" err="1">
                <a:solidFill>
                  <a:srgbClr val="004899"/>
                </a:solidFill>
                <a:latin typeface="Arial" panose="020B0604020202020204" pitchFamily="34" charset="0"/>
                <a:cs typeface="Arial" panose="020B0604020202020204" pitchFamily="34" charset="0"/>
              </a:rPr>
              <a:t>factors</a:t>
            </a:r>
            <a:r>
              <a:rPr lang="fr-FR" altLang="fr-FR" sz="2000" b="1">
                <a:latin typeface="Arial" panose="020B0604020202020204" pitchFamily="34" charset="0"/>
                <a:cs typeface="Arial" panose="020B0604020202020204" pitchFamily="34" charset="0"/>
              </a:rPr>
              <a:t> </a:t>
            </a:r>
            <a:r>
              <a:rPr lang="fr-FR" altLang="fr-FR" sz="2000" err="1">
                <a:latin typeface="Arial" panose="020B0604020202020204" pitchFamily="34" charset="0"/>
                <a:cs typeface="Arial" panose="020B0604020202020204" pitchFamily="34" charset="0"/>
              </a:rPr>
              <a:t>might</a:t>
            </a:r>
            <a:r>
              <a:rPr lang="fr-FR" altLang="fr-FR" sz="2000">
                <a:latin typeface="Arial" panose="020B0604020202020204" pitchFamily="34" charset="0"/>
                <a:cs typeface="Arial" panose="020B0604020202020204" pitchFamily="34" charset="0"/>
              </a:rPr>
              <a:t> </a:t>
            </a:r>
            <a:r>
              <a:rPr lang="fr-FR" altLang="fr-FR" sz="2000" err="1">
                <a:latin typeface="Arial" panose="020B0604020202020204" pitchFamily="34" charset="0"/>
                <a:cs typeface="Arial" panose="020B0604020202020204" pitchFamily="34" charset="0"/>
              </a:rPr>
              <a:t>prevent</a:t>
            </a:r>
            <a:r>
              <a:rPr lang="fr-FR" altLang="fr-FR" sz="2000">
                <a:latin typeface="Arial" panose="020B0604020202020204" pitchFamily="34" charset="0"/>
                <a:cs typeface="Arial" panose="020B0604020202020204" pitchFamily="34" charset="0"/>
              </a:rPr>
              <a:t> or </a:t>
            </a:r>
            <a:r>
              <a:rPr lang="fr-FR" altLang="fr-FR" sz="2000" err="1">
                <a:latin typeface="Arial" panose="020B0604020202020204" pitchFamily="34" charset="0"/>
                <a:cs typeface="Arial" panose="020B0604020202020204" pitchFamily="34" charset="0"/>
              </a:rPr>
              <a:t>delay</a:t>
            </a:r>
            <a:r>
              <a:rPr lang="fr-FR" altLang="fr-FR" sz="2000">
                <a:latin typeface="Arial" panose="020B0604020202020204" pitchFamily="34" charset="0"/>
                <a:cs typeface="Arial" panose="020B0604020202020204" pitchFamily="34" charset="0"/>
              </a:rPr>
              <a:t> </a:t>
            </a:r>
            <a:r>
              <a:rPr lang="fr-FR" altLang="fr-FR" sz="2000" b="1">
                <a:solidFill>
                  <a:srgbClr val="004899"/>
                </a:solidFill>
                <a:latin typeface="Arial" panose="020B0604020202020204" pitchFamily="34" charset="0"/>
                <a:cs typeface="Arial" panose="020B0604020202020204" pitchFamily="34" charset="0"/>
              </a:rPr>
              <a:t>45% of </a:t>
            </a:r>
            <a:r>
              <a:rPr lang="fr-FR" altLang="fr-FR" sz="2000" b="1" err="1">
                <a:solidFill>
                  <a:srgbClr val="004899"/>
                </a:solidFill>
                <a:latin typeface="Arial" panose="020B0604020202020204" pitchFamily="34" charset="0"/>
                <a:cs typeface="Arial" panose="020B0604020202020204" pitchFamily="34" charset="0"/>
              </a:rPr>
              <a:t>dementia</a:t>
            </a:r>
            <a:r>
              <a:rPr lang="fr-FR" altLang="fr-FR" sz="2000" b="1">
                <a:solidFill>
                  <a:srgbClr val="004899"/>
                </a:solidFill>
                <a:latin typeface="Arial" panose="020B0604020202020204" pitchFamily="34" charset="0"/>
                <a:cs typeface="Arial" panose="020B0604020202020204" pitchFamily="34" charset="0"/>
              </a:rPr>
              <a:t> cases (</a:t>
            </a:r>
            <a:r>
              <a:rPr lang="fr-FR" altLang="fr-FR" sz="2000" b="1" err="1">
                <a:solidFill>
                  <a:srgbClr val="004899"/>
                </a:solidFill>
                <a:latin typeface="Arial" panose="020B0604020202020204" pitchFamily="34" charset="0"/>
                <a:cs typeface="Arial" panose="020B0604020202020204" pitchFamily="34" charset="0"/>
              </a:rPr>
              <a:t>without</a:t>
            </a:r>
            <a:r>
              <a:rPr lang="fr-FR" altLang="fr-FR" sz="2000" b="1">
                <a:solidFill>
                  <a:srgbClr val="004899"/>
                </a:solidFill>
                <a:latin typeface="Arial" panose="020B0604020202020204" pitchFamily="34" charset="0"/>
                <a:cs typeface="Arial" panose="020B0604020202020204" pitchFamily="34" charset="0"/>
              </a:rPr>
              <a:t> </a:t>
            </a:r>
            <a:r>
              <a:rPr lang="fr-FR" altLang="fr-FR" sz="2000" b="1" err="1">
                <a:solidFill>
                  <a:srgbClr val="004899"/>
                </a:solidFill>
                <a:latin typeface="Arial" panose="020B0604020202020204" pitchFamily="34" charset="0"/>
                <a:cs typeface="Arial" panose="020B0604020202020204" pitchFamily="34" charset="0"/>
              </a:rPr>
              <a:t>genetic</a:t>
            </a:r>
            <a:r>
              <a:rPr lang="fr-FR" altLang="fr-FR" sz="2000" b="1">
                <a:solidFill>
                  <a:srgbClr val="004899"/>
                </a:solidFill>
                <a:latin typeface="Arial" panose="020B0604020202020204" pitchFamily="34" charset="0"/>
                <a:cs typeface="Arial" panose="020B0604020202020204" pitchFamily="34" charset="0"/>
              </a:rPr>
              <a:t> </a:t>
            </a:r>
            <a:r>
              <a:rPr lang="fr-FR" altLang="fr-FR" sz="2000" b="1" err="1">
                <a:solidFill>
                  <a:srgbClr val="004899"/>
                </a:solidFill>
                <a:latin typeface="Arial" panose="020B0604020202020204" pitchFamily="34" charset="0"/>
                <a:cs typeface="Arial" panose="020B0604020202020204" pitchFamily="34" charset="0"/>
              </a:rPr>
              <a:t>risk</a:t>
            </a:r>
            <a:r>
              <a:rPr lang="fr-FR" altLang="fr-FR" sz="2000" b="1">
                <a:solidFill>
                  <a:srgbClr val="004899"/>
                </a:solidFill>
                <a:latin typeface="Arial" panose="020B0604020202020204" pitchFamily="34" charset="0"/>
                <a:cs typeface="Arial" panose="020B0604020202020204" pitchFamily="34" charset="0"/>
              </a:rPr>
              <a:t> factor)</a:t>
            </a:r>
            <a:r>
              <a:rPr lang="fr-FR" altLang="fr-FR" sz="2000">
                <a:solidFill>
                  <a:srgbClr val="004899"/>
                </a:solidFill>
                <a:latin typeface="Arial" panose="020B0604020202020204" pitchFamily="34" charset="0"/>
                <a:cs typeface="Arial" panose="020B0604020202020204" pitchFamily="34" charset="0"/>
              </a:rPr>
              <a:t> </a:t>
            </a:r>
            <a:r>
              <a:rPr lang="fr-FR" altLang="fr-FR" sz="2000">
                <a:latin typeface="Arial" panose="020B0604020202020204" pitchFamily="34" charset="0"/>
                <a:cs typeface="Arial" panose="020B0604020202020204" pitchFamily="34" charset="0"/>
              </a:rPr>
              <a:t> </a:t>
            </a:r>
          </a:p>
          <a:p>
            <a:pPr algn="ctr"/>
            <a:endParaRPr lang="fr-FR" altLang="fr-FR" sz="2000" b="1">
              <a:latin typeface="Arial" panose="020B0604020202020204" pitchFamily="34" charset="0"/>
              <a:cs typeface="Arial" panose="020B0604020202020204" pitchFamily="34" charset="0"/>
            </a:endParaRPr>
          </a:p>
        </p:txBody>
      </p:sp>
      <p:sp>
        <p:nvSpPr>
          <p:cNvPr id="20" name="TextBox 2">
            <a:extLst>
              <a:ext uri="{FF2B5EF4-FFF2-40B4-BE49-F238E27FC236}">
                <a16:creationId xmlns:a16="http://schemas.microsoft.com/office/drawing/2014/main" id="{96FC17AD-997E-420A-F452-17798FFBAF6E}"/>
              </a:ext>
            </a:extLst>
          </p:cNvPr>
          <p:cNvSpPr txBox="1"/>
          <p:nvPr/>
        </p:nvSpPr>
        <p:spPr>
          <a:xfrm>
            <a:off x="8821253" y="2622780"/>
            <a:ext cx="3220329" cy="1323439"/>
          </a:xfrm>
          <a:prstGeom prst="rect">
            <a:avLst/>
          </a:prstGeom>
          <a:noFill/>
        </p:spPr>
        <p:txBody>
          <a:bodyPr wrap="square" rtlCol="0">
            <a:spAutoFit/>
          </a:bodyPr>
          <a:lstStyle/>
          <a:p>
            <a:r>
              <a:rPr lang="fr-FR" sz="2000">
                <a:latin typeface="Arial" panose="020B0604020202020204" pitchFamily="34" charset="0"/>
                <a:cs typeface="Arial" panose="020B0604020202020204" pitchFamily="34" charset="0"/>
              </a:rPr>
              <a:t> </a:t>
            </a:r>
          </a:p>
          <a:p>
            <a:pPr algn="ctr"/>
            <a:r>
              <a:rPr lang="fr-FR" sz="2000" b="1">
                <a:latin typeface="Arial" panose="020B0604020202020204" pitchFamily="34" charset="0"/>
                <a:cs typeface="Arial" panose="020B0604020202020204" pitchFamily="34" charset="0"/>
              </a:rPr>
              <a:t>55% of </a:t>
            </a:r>
            <a:r>
              <a:rPr lang="fr-FR" sz="2000" b="1" err="1">
                <a:latin typeface="Arial" panose="020B0604020202020204" pitchFamily="34" charset="0"/>
                <a:cs typeface="Arial" panose="020B0604020202020204" pitchFamily="34" charset="0"/>
              </a:rPr>
              <a:t>risk</a:t>
            </a:r>
            <a:r>
              <a:rPr lang="fr-FR" sz="2000" b="1">
                <a:latin typeface="Arial" panose="020B0604020202020204" pitchFamily="34" charset="0"/>
                <a:cs typeface="Arial" panose="020B0604020202020204" pitchFamily="34" charset="0"/>
              </a:rPr>
              <a:t> </a:t>
            </a:r>
            <a:r>
              <a:rPr lang="fr-FR" sz="2000" b="1" err="1">
                <a:latin typeface="Arial" panose="020B0604020202020204" pitchFamily="34" charset="0"/>
                <a:cs typeface="Arial" panose="020B0604020202020204" pitchFamily="34" charset="0"/>
              </a:rPr>
              <a:t>factors</a:t>
            </a:r>
            <a:r>
              <a:rPr lang="fr-FR" sz="2000" b="1">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remain</a:t>
            </a:r>
            <a:r>
              <a:rPr lang="fr-FR" sz="2000">
                <a:latin typeface="Arial" panose="020B0604020202020204" pitchFamily="34" charset="0"/>
                <a:cs typeface="Arial" panose="020B0604020202020204" pitchFamily="34" charset="0"/>
              </a:rPr>
              <a:t> to </a:t>
            </a:r>
            <a:r>
              <a:rPr lang="fr-FR" sz="2000" err="1">
                <a:latin typeface="Arial" panose="020B0604020202020204" pitchFamily="34" charset="0"/>
                <a:cs typeface="Arial" panose="020B0604020202020204" pitchFamily="34" charset="0"/>
              </a:rPr>
              <a:t>be</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identified</a:t>
            </a:r>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p:txBody>
      </p:sp>
      <p:sp>
        <p:nvSpPr>
          <p:cNvPr id="22" name="Rectangle à coins arrondis 18">
            <a:extLst>
              <a:ext uri="{FF2B5EF4-FFF2-40B4-BE49-F238E27FC236}">
                <a16:creationId xmlns:a16="http://schemas.microsoft.com/office/drawing/2014/main" id="{869D4874-6D46-EA49-4EE1-DB4F9E2D6908}"/>
              </a:ext>
            </a:extLst>
          </p:cNvPr>
          <p:cNvSpPr/>
          <p:nvPr/>
        </p:nvSpPr>
        <p:spPr>
          <a:xfrm>
            <a:off x="4199808" y="2735981"/>
            <a:ext cx="4436191" cy="1061377"/>
          </a:xfrm>
          <a:prstGeom prst="roundRect">
            <a:avLst/>
          </a:prstGeom>
          <a:noFill/>
          <a:ln w="5715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Rectangle à coins arrondis 30">
            <a:extLst>
              <a:ext uri="{FF2B5EF4-FFF2-40B4-BE49-F238E27FC236}">
                <a16:creationId xmlns:a16="http://schemas.microsoft.com/office/drawing/2014/main" id="{B5776185-FA40-C76F-DB27-AF27D99527F0}"/>
              </a:ext>
            </a:extLst>
          </p:cNvPr>
          <p:cNvSpPr/>
          <p:nvPr/>
        </p:nvSpPr>
        <p:spPr>
          <a:xfrm>
            <a:off x="8755215" y="2735981"/>
            <a:ext cx="3286367" cy="1093486"/>
          </a:xfrm>
          <a:prstGeom prst="roundRect">
            <a:avLst/>
          </a:prstGeom>
          <a:noFill/>
          <a:ln w="5715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7" name="Groupe 6">
            <a:extLst>
              <a:ext uri="{FF2B5EF4-FFF2-40B4-BE49-F238E27FC236}">
                <a16:creationId xmlns:a16="http://schemas.microsoft.com/office/drawing/2014/main" id="{895753D3-362F-AFF4-CA41-EB7D9E39FF8D}"/>
              </a:ext>
            </a:extLst>
          </p:cNvPr>
          <p:cNvGrpSpPr/>
          <p:nvPr/>
        </p:nvGrpSpPr>
        <p:grpSpPr>
          <a:xfrm>
            <a:off x="5134708" y="4025194"/>
            <a:ext cx="6310533" cy="1303372"/>
            <a:chOff x="5134708" y="3564569"/>
            <a:chExt cx="6310533" cy="1303372"/>
          </a:xfrm>
        </p:grpSpPr>
        <p:sp>
          <p:nvSpPr>
            <p:cNvPr id="21" name="ZoneTexte 20">
              <a:extLst>
                <a:ext uri="{FF2B5EF4-FFF2-40B4-BE49-F238E27FC236}">
                  <a16:creationId xmlns:a16="http://schemas.microsoft.com/office/drawing/2014/main" id="{D87CE3D5-3291-14F7-9AEE-69433E728BDF}"/>
                </a:ext>
              </a:extLst>
            </p:cNvPr>
            <p:cNvSpPr txBox="1"/>
            <p:nvPr/>
          </p:nvSpPr>
          <p:spPr>
            <a:xfrm>
              <a:off x="5134709" y="3650477"/>
              <a:ext cx="6310532" cy="984885"/>
            </a:xfrm>
            <a:prstGeom prst="rect">
              <a:avLst/>
            </a:prstGeom>
            <a:noFill/>
          </p:spPr>
          <p:txBody>
            <a:bodyPr wrap="square">
              <a:spAutoFit/>
            </a:bodyPr>
            <a:lstStyle/>
            <a:p>
              <a:pPr algn="ctr"/>
              <a:r>
                <a:rPr lang="fr-FR" altLang="fr-FR" sz="2000">
                  <a:latin typeface="Arial" panose="020B0604020202020204" pitchFamily="34" charset="0"/>
                  <a:cs typeface="Arial" panose="020B0604020202020204" pitchFamily="34" charset="0"/>
                </a:rPr>
                <a:t>Air pollution </a:t>
              </a:r>
              <a:r>
                <a:rPr lang="fr-FR" altLang="fr-FR" sz="2000" err="1">
                  <a:latin typeface="Arial" panose="020B0604020202020204" pitchFamily="34" charset="0"/>
                  <a:cs typeface="Arial" panose="020B0604020202020204" pitchFamily="34" charset="0"/>
                </a:rPr>
                <a:t>accounts</a:t>
              </a:r>
              <a:r>
                <a:rPr lang="fr-FR" altLang="fr-FR" sz="2000">
                  <a:latin typeface="Arial" panose="020B0604020202020204" pitchFamily="34" charset="0"/>
                  <a:cs typeface="Arial" panose="020B0604020202020204" pitchFamily="34" charset="0"/>
                </a:rPr>
                <a:t> for 3% of </a:t>
              </a:r>
              <a:r>
                <a:rPr lang="fr-FR" altLang="fr-FR" sz="2000" err="1">
                  <a:latin typeface="Arial" panose="020B0604020202020204" pitchFamily="34" charset="0"/>
                  <a:cs typeface="Arial" panose="020B0604020202020204" pitchFamily="34" charset="0"/>
                </a:rPr>
                <a:t>Alzheimer’s</a:t>
              </a:r>
              <a:r>
                <a:rPr lang="fr-FR" altLang="fr-FR" sz="2000">
                  <a:latin typeface="Arial" panose="020B0604020202020204" pitchFamily="34" charset="0"/>
                  <a:cs typeface="Arial" panose="020B0604020202020204" pitchFamily="34" charset="0"/>
                </a:rPr>
                <a:t> cases</a:t>
              </a:r>
            </a:p>
            <a:p>
              <a:pPr algn="ctr"/>
              <a:endParaRPr lang="fr-FR" altLang="fr-FR" sz="2000">
                <a:latin typeface="Arial" panose="020B0604020202020204" pitchFamily="34" charset="0"/>
                <a:cs typeface="Arial" panose="020B0604020202020204" pitchFamily="34" charset="0"/>
              </a:endParaRPr>
            </a:p>
            <a:p>
              <a:pPr algn="ctr"/>
              <a:endParaRPr lang="fr-FR" altLang="fr-FR">
                <a:latin typeface="Arial" panose="020B0604020202020204" pitchFamily="34" charset="0"/>
                <a:cs typeface="Arial" panose="020B0604020202020204" pitchFamily="34" charset="0"/>
              </a:endParaRPr>
            </a:p>
          </p:txBody>
        </p:sp>
        <p:sp>
          <p:nvSpPr>
            <p:cNvPr id="24" name="Rectangle à coins arrondis 32">
              <a:extLst>
                <a:ext uri="{FF2B5EF4-FFF2-40B4-BE49-F238E27FC236}">
                  <a16:creationId xmlns:a16="http://schemas.microsoft.com/office/drawing/2014/main" id="{703F88C5-1BD5-13D1-B358-3E151592D594}"/>
                </a:ext>
              </a:extLst>
            </p:cNvPr>
            <p:cNvSpPr/>
            <p:nvPr/>
          </p:nvSpPr>
          <p:spPr>
            <a:xfrm>
              <a:off x="5134708" y="3564569"/>
              <a:ext cx="6310533" cy="1303372"/>
            </a:xfrm>
            <a:prstGeom prst="roundRect">
              <a:avLst/>
            </a:prstGeom>
            <a:noFill/>
            <a:ln w="5715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6" name="ZoneTexte 5">
            <a:extLst>
              <a:ext uri="{FF2B5EF4-FFF2-40B4-BE49-F238E27FC236}">
                <a16:creationId xmlns:a16="http://schemas.microsoft.com/office/drawing/2014/main" id="{88A04F52-58A7-6479-26A4-9553958A2DDC}"/>
              </a:ext>
            </a:extLst>
          </p:cNvPr>
          <p:cNvSpPr txBox="1"/>
          <p:nvPr/>
        </p:nvSpPr>
        <p:spPr>
          <a:xfrm>
            <a:off x="0" y="6448152"/>
            <a:ext cx="6203852" cy="461657"/>
          </a:xfrm>
          <a:prstGeom prst="rect">
            <a:avLst/>
          </a:prstGeom>
          <a:noFill/>
        </p:spPr>
        <p:txBody>
          <a:bodyPr wrap="square" lIns="91432" tIns="45716" rIns="91432" bIns="45716" rtlCol="0">
            <a:spAutoFit/>
          </a:bodyPr>
          <a:lstStyle/>
          <a:p>
            <a:pPr algn="ctr"/>
            <a:r>
              <a:rPr lang="fr-FR" sz="1200" err="1">
                <a:solidFill>
                  <a:srgbClr val="000000"/>
                </a:solidFill>
                <a:latin typeface="+mn-lt"/>
                <a:cs typeface="Calibri" panose="020F0502020204030204" pitchFamily="34" charset="0"/>
              </a:rPr>
              <a:t>Dementia</a:t>
            </a:r>
            <a:r>
              <a:rPr lang="fr-FR" sz="1200">
                <a:solidFill>
                  <a:srgbClr val="000000"/>
                </a:solidFill>
                <a:latin typeface="+mn-lt"/>
                <a:cs typeface="Calibri" panose="020F0502020204030204" pitchFamily="34" charset="0"/>
              </a:rPr>
              <a:t> </a:t>
            </a:r>
            <a:r>
              <a:rPr lang="fr-FR" sz="1200" err="1">
                <a:solidFill>
                  <a:srgbClr val="000000"/>
                </a:solidFill>
                <a:latin typeface="+mn-lt"/>
                <a:cs typeface="Calibri" panose="020F0502020204030204" pitchFamily="34" charset="0"/>
              </a:rPr>
              <a:t>prevention</a:t>
            </a:r>
            <a:r>
              <a:rPr lang="fr-FR" sz="1200">
                <a:solidFill>
                  <a:srgbClr val="000000"/>
                </a:solidFill>
                <a:latin typeface="+mn-lt"/>
                <a:cs typeface="Calibri" panose="020F0502020204030204" pitchFamily="34" charset="0"/>
              </a:rPr>
              <a:t>, intervention and care: 2024 R</a:t>
            </a:r>
            <a:r>
              <a:rPr lang="en-US" sz="1200" err="1">
                <a:solidFill>
                  <a:srgbClr val="000000"/>
                </a:solidFill>
                <a:latin typeface="+mn-lt"/>
                <a:cs typeface="Calibri" panose="020F0502020204030204" pitchFamily="34" charset="0"/>
              </a:rPr>
              <a:t>eport</a:t>
            </a:r>
            <a:r>
              <a:rPr lang="en-US" sz="1200">
                <a:solidFill>
                  <a:srgbClr val="000000"/>
                </a:solidFill>
                <a:latin typeface="+mn-lt"/>
                <a:cs typeface="Calibri" panose="020F0502020204030204" pitchFamily="34" charset="0"/>
              </a:rPr>
              <a:t> of the Lancet Commission</a:t>
            </a:r>
          </a:p>
          <a:p>
            <a:pPr algn="ctr"/>
            <a:r>
              <a:rPr lang="en-US" sz="1200">
                <a:solidFill>
                  <a:srgbClr val="000000"/>
                </a:solidFill>
                <a:latin typeface="+mn-lt"/>
                <a:cs typeface="Calibri" panose="020F0502020204030204" pitchFamily="34" charset="0"/>
              </a:rPr>
              <a:t>Livingston G. et al. (2024) </a:t>
            </a:r>
            <a:r>
              <a:rPr lang="en-US" sz="1200" i="1">
                <a:solidFill>
                  <a:srgbClr val="000000"/>
                </a:solidFill>
                <a:latin typeface="+mn-lt"/>
                <a:cs typeface="Calibri" panose="020F0502020204030204" pitchFamily="34" charset="0"/>
              </a:rPr>
              <a:t>Lancet </a:t>
            </a:r>
            <a:r>
              <a:rPr lang="fr-FR" sz="1200">
                <a:latin typeface="+mn-lt"/>
                <a:cs typeface="Calibri" panose="020F0502020204030204" pitchFamily="34" charset="0"/>
              </a:rPr>
              <a:t>PMID: 39096926</a:t>
            </a:r>
            <a:endParaRPr lang="fr-FR" sz="1200" i="1">
              <a:solidFill>
                <a:srgbClr val="FF0000"/>
              </a:solidFill>
              <a:latin typeface="+mn-lt"/>
              <a:cs typeface="Calibri" panose="020F0502020204030204" pitchFamily="34" charset="0"/>
            </a:endParaRPr>
          </a:p>
        </p:txBody>
      </p:sp>
      <p:sp>
        <p:nvSpPr>
          <p:cNvPr id="8" name="Rectangle à coins arrondis 18">
            <a:extLst>
              <a:ext uri="{FF2B5EF4-FFF2-40B4-BE49-F238E27FC236}">
                <a16:creationId xmlns:a16="http://schemas.microsoft.com/office/drawing/2014/main" id="{90BBBB4C-32B4-24AA-9B91-3F627DF87DD6}"/>
              </a:ext>
            </a:extLst>
          </p:cNvPr>
          <p:cNvSpPr/>
          <p:nvPr/>
        </p:nvSpPr>
        <p:spPr>
          <a:xfrm>
            <a:off x="4109090" y="1298656"/>
            <a:ext cx="2823811" cy="1061377"/>
          </a:xfrm>
          <a:prstGeom prst="roundRect">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813B67F3-1D44-5B82-8AFE-5254FD566A47}"/>
              </a:ext>
            </a:extLst>
          </p:cNvPr>
          <p:cNvSpPr/>
          <p:nvPr/>
        </p:nvSpPr>
        <p:spPr>
          <a:xfrm>
            <a:off x="4133521" y="1457597"/>
            <a:ext cx="2823810" cy="1107996"/>
          </a:xfrm>
          <a:prstGeom prst="rect">
            <a:avLst/>
          </a:prstGeom>
        </p:spPr>
        <p:txBody>
          <a:bodyPr wrap="square">
            <a:spAutoFit/>
          </a:bodyPr>
          <a:lstStyle/>
          <a:p>
            <a:pPr algn="ctr"/>
            <a:r>
              <a:rPr lang="fr-FR" altLang="fr-FR" sz="2400" err="1">
                <a:latin typeface="Arial" panose="020B0604020202020204" pitchFamily="34" charset="0"/>
                <a:cs typeface="Arial" panose="020B0604020202020204" pitchFamily="34" charset="0"/>
              </a:rPr>
              <a:t>Develop</a:t>
            </a:r>
            <a:r>
              <a:rPr lang="fr-FR" altLang="fr-FR" sz="2400">
                <a:latin typeface="Arial" panose="020B0604020202020204" pitchFamily="34" charset="0"/>
                <a:cs typeface="Arial" panose="020B0604020202020204" pitchFamily="34" charset="0"/>
              </a:rPr>
              <a:t> </a:t>
            </a:r>
            <a:r>
              <a:rPr lang="fr-FR" altLang="fr-FR" sz="2400" err="1">
                <a:latin typeface="Arial" panose="020B0604020202020204" pitchFamily="34" charset="0"/>
                <a:cs typeface="Arial" panose="020B0604020202020204" pitchFamily="34" charset="0"/>
              </a:rPr>
              <a:t>prevention</a:t>
            </a:r>
            <a:r>
              <a:rPr lang="fr-FR" altLang="fr-FR" sz="2400">
                <a:latin typeface="Arial" panose="020B0604020202020204" pitchFamily="34" charset="0"/>
                <a:cs typeface="Arial" panose="020B0604020202020204" pitchFamily="34" charset="0"/>
              </a:rPr>
              <a:t> </a:t>
            </a:r>
            <a:r>
              <a:rPr lang="fr-FR" altLang="fr-FR" sz="2400" err="1">
                <a:latin typeface="Arial" panose="020B0604020202020204" pitchFamily="34" charset="0"/>
                <a:cs typeface="Arial" panose="020B0604020202020204" pitchFamily="34" charset="0"/>
              </a:rPr>
              <a:t>strategies</a:t>
            </a:r>
            <a:endParaRPr lang="fr-FR" altLang="fr-FR" sz="2400">
              <a:latin typeface="Arial" panose="020B0604020202020204" pitchFamily="34" charset="0"/>
              <a:cs typeface="Arial" panose="020B0604020202020204" pitchFamily="34" charset="0"/>
            </a:endParaRPr>
          </a:p>
          <a:p>
            <a:pPr algn="ctr"/>
            <a:endParaRPr lang="fr-FR" altLang="fr-FR" b="1">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64DF08C-AEC0-C590-635A-684A5A8CD3D8}"/>
              </a:ext>
            </a:extLst>
          </p:cNvPr>
          <p:cNvSpPr/>
          <p:nvPr/>
        </p:nvSpPr>
        <p:spPr>
          <a:xfrm>
            <a:off x="7164693" y="1452601"/>
            <a:ext cx="2404126" cy="1107996"/>
          </a:xfrm>
          <a:prstGeom prst="rect">
            <a:avLst/>
          </a:prstGeom>
        </p:spPr>
        <p:txBody>
          <a:bodyPr wrap="square">
            <a:spAutoFit/>
          </a:bodyPr>
          <a:lstStyle/>
          <a:p>
            <a:pPr algn="ctr"/>
            <a:r>
              <a:rPr lang="fr-FR" altLang="fr-FR" sz="2400" err="1">
                <a:latin typeface="Arial" panose="020B0604020202020204" pitchFamily="34" charset="0"/>
                <a:cs typeface="Arial" panose="020B0604020202020204" pitchFamily="34" charset="0"/>
              </a:rPr>
              <a:t>Identify</a:t>
            </a:r>
            <a:r>
              <a:rPr lang="fr-FR" altLang="fr-FR" sz="2400">
                <a:latin typeface="Arial" panose="020B0604020202020204" pitchFamily="34" charset="0"/>
                <a:cs typeface="Arial" panose="020B0604020202020204" pitchFamily="34" charset="0"/>
              </a:rPr>
              <a:t> new </a:t>
            </a:r>
            <a:br>
              <a:rPr lang="fr-FR" altLang="fr-FR" sz="2400">
                <a:latin typeface="Arial" panose="020B0604020202020204" pitchFamily="34" charset="0"/>
                <a:cs typeface="Arial" panose="020B0604020202020204" pitchFamily="34" charset="0"/>
              </a:rPr>
            </a:br>
            <a:r>
              <a:rPr lang="fr-FR" altLang="fr-FR" sz="2400" err="1">
                <a:latin typeface="Arial" panose="020B0604020202020204" pitchFamily="34" charset="0"/>
                <a:cs typeface="Arial" panose="020B0604020202020204" pitchFamily="34" charset="0"/>
              </a:rPr>
              <a:t>risk</a:t>
            </a:r>
            <a:r>
              <a:rPr lang="fr-FR" altLang="fr-FR" sz="2400">
                <a:latin typeface="Arial" panose="020B0604020202020204" pitchFamily="34" charset="0"/>
                <a:cs typeface="Arial" panose="020B0604020202020204" pitchFamily="34" charset="0"/>
              </a:rPr>
              <a:t> </a:t>
            </a:r>
            <a:r>
              <a:rPr lang="fr-FR" altLang="fr-FR" sz="2400" err="1">
                <a:latin typeface="Arial" panose="020B0604020202020204" pitchFamily="34" charset="0"/>
                <a:cs typeface="Arial" panose="020B0604020202020204" pitchFamily="34" charset="0"/>
              </a:rPr>
              <a:t>factors</a:t>
            </a:r>
            <a:endParaRPr lang="fr-FR" altLang="fr-FR" sz="2400">
              <a:latin typeface="Arial" panose="020B0604020202020204" pitchFamily="34" charset="0"/>
              <a:cs typeface="Arial" panose="020B0604020202020204" pitchFamily="34" charset="0"/>
            </a:endParaRPr>
          </a:p>
          <a:p>
            <a:pPr algn="ctr"/>
            <a:endParaRPr lang="fr-FR" altLang="fr-FR" b="1">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A59ACFC9-2D75-A7C3-6FF3-DE6F3DCC73FB}"/>
              </a:ext>
            </a:extLst>
          </p:cNvPr>
          <p:cNvSpPr/>
          <p:nvPr/>
        </p:nvSpPr>
        <p:spPr>
          <a:xfrm>
            <a:off x="9631541" y="1440422"/>
            <a:ext cx="2404126" cy="1107996"/>
          </a:xfrm>
          <a:prstGeom prst="rect">
            <a:avLst/>
          </a:prstGeom>
        </p:spPr>
        <p:txBody>
          <a:bodyPr wrap="square">
            <a:spAutoFit/>
          </a:bodyPr>
          <a:lstStyle/>
          <a:p>
            <a:pPr algn="ctr"/>
            <a:r>
              <a:rPr lang="fr-FR" altLang="fr-FR" sz="2400" err="1">
                <a:latin typeface="Arial" panose="020B0604020202020204" pitchFamily="34" charset="0"/>
                <a:cs typeface="Arial" panose="020B0604020202020204" pitchFamily="34" charset="0"/>
              </a:rPr>
              <a:t>Prevent</a:t>
            </a:r>
            <a:r>
              <a:rPr lang="fr-FR" altLang="fr-FR" sz="2400">
                <a:latin typeface="Arial" panose="020B0604020202020204" pitchFamily="34" charset="0"/>
                <a:cs typeface="Arial" panose="020B0604020202020204" pitchFamily="34" charset="0"/>
              </a:rPr>
              <a:t> or </a:t>
            </a:r>
            <a:r>
              <a:rPr lang="fr-FR" altLang="fr-FR" sz="2400" err="1">
                <a:latin typeface="Arial" panose="020B0604020202020204" pitchFamily="34" charset="0"/>
                <a:cs typeface="Arial" panose="020B0604020202020204" pitchFamily="34" charset="0"/>
              </a:rPr>
              <a:t>delay</a:t>
            </a:r>
            <a:r>
              <a:rPr lang="fr-FR" altLang="fr-FR" sz="2400">
                <a:latin typeface="Arial" panose="020B0604020202020204" pitchFamily="34" charset="0"/>
                <a:cs typeface="Arial" panose="020B0604020202020204" pitchFamily="34" charset="0"/>
              </a:rPr>
              <a:t> disease </a:t>
            </a:r>
            <a:r>
              <a:rPr lang="fr-FR" altLang="fr-FR" sz="2400" err="1">
                <a:latin typeface="Arial" panose="020B0604020202020204" pitchFamily="34" charset="0"/>
                <a:cs typeface="Arial" panose="020B0604020202020204" pitchFamily="34" charset="0"/>
              </a:rPr>
              <a:t>onset</a:t>
            </a:r>
            <a:r>
              <a:rPr lang="fr-FR" altLang="fr-FR" sz="2400">
                <a:latin typeface="Arial" panose="020B0604020202020204" pitchFamily="34" charset="0"/>
                <a:cs typeface="Arial" panose="020B0604020202020204" pitchFamily="34" charset="0"/>
              </a:rPr>
              <a:t> </a:t>
            </a:r>
          </a:p>
          <a:p>
            <a:pPr algn="ctr"/>
            <a:endParaRPr lang="fr-FR" altLang="fr-FR" b="1">
              <a:latin typeface="Arial" panose="020B0604020202020204" pitchFamily="34" charset="0"/>
              <a:cs typeface="Arial" panose="020B0604020202020204" pitchFamily="34" charset="0"/>
            </a:endParaRPr>
          </a:p>
        </p:txBody>
      </p:sp>
      <p:sp>
        <p:nvSpPr>
          <p:cNvPr id="19" name="Rectangle à coins arrondis 18">
            <a:extLst>
              <a:ext uri="{FF2B5EF4-FFF2-40B4-BE49-F238E27FC236}">
                <a16:creationId xmlns:a16="http://schemas.microsoft.com/office/drawing/2014/main" id="{C15911E1-8AE2-7B24-58E5-73E9CBEF4485}"/>
              </a:ext>
            </a:extLst>
          </p:cNvPr>
          <p:cNvSpPr/>
          <p:nvPr/>
        </p:nvSpPr>
        <p:spPr>
          <a:xfrm>
            <a:off x="7029979" y="1324862"/>
            <a:ext cx="2518754" cy="1061377"/>
          </a:xfrm>
          <a:prstGeom prst="roundRect">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Rectangle à coins arrondis 18">
            <a:extLst>
              <a:ext uri="{FF2B5EF4-FFF2-40B4-BE49-F238E27FC236}">
                <a16:creationId xmlns:a16="http://schemas.microsoft.com/office/drawing/2014/main" id="{4EBE7656-8094-D3B9-C1D2-34AB355696D0}"/>
              </a:ext>
            </a:extLst>
          </p:cNvPr>
          <p:cNvSpPr/>
          <p:nvPr/>
        </p:nvSpPr>
        <p:spPr>
          <a:xfrm>
            <a:off x="9645811" y="1338057"/>
            <a:ext cx="2395771" cy="1061377"/>
          </a:xfrm>
          <a:prstGeom prst="roundRect">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2326BC1E-FCEC-6799-8379-AAA974D04119}"/>
              </a:ext>
            </a:extLst>
          </p:cNvPr>
          <p:cNvSpPr txBox="1"/>
          <p:nvPr/>
        </p:nvSpPr>
        <p:spPr>
          <a:xfrm>
            <a:off x="5370152" y="856181"/>
            <a:ext cx="340158" cy="461665"/>
          </a:xfrm>
          <a:prstGeom prst="rect">
            <a:avLst/>
          </a:prstGeom>
          <a:noFill/>
        </p:spPr>
        <p:txBody>
          <a:bodyPr wrap="none" rtlCol="0">
            <a:spAutoFit/>
          </a:bodyPr>
          <a:lstStyle/>
          <a:p>
            <a:r>
              <a:rPr lang="fr-FR" sz="2400" b="1"/>
              <a:t>1</a:t>
            </a:r>
          </a:p>
        </p:txBody>
      </p:sp>
      <p:sp>
        <p:nvSpPr>
          <p:cNvPr id="30" name="ZoneTexte 29">
            <a:extLst>
              <a:ext uri="{FF2B5EF4-FFF2-40B4-BE49-F238E27FC236}">
                <a16:creationId xmlns:a16="http://schemas.microsoft.com/office/drawing/2014/main" id="{C2CC13A7-F319-7856-BB87-70C472B567D0}"/>
              </a:ext>
            </a:extLst>
          </p:cNvPr>
          <p:cNvSpPr txBox="1"/>
          <p:nvPr/>
        </p:nvSpPr>
        <p:spPr>
          <a:xfrm>
            <a:off x="8026598" y="867902"/>
            <a:ext cx="340158" cy="461665"/>
          </a:xfrm>
          <a:prstGeom prst="rect">
            <a:avLst/>
          </a:prstGeom>
          <a:noFill/>
        </p:spPr>
        <p:txBody>
          <a:bodyPr wrap="none" rtlCol="0">
            <a:spAutoFit/>
          </a:bodyPr>
          <a:lstStyle/>
          <a:p>
            <a:r>
              <a:rPr lang="fr-FR" sz="2400" b="1"/>
              <a:t>2</a:t>
            </a:r>
          </a:p>
        </p:txBody>
      </p:sp>
      <p:sp>
        <p:nvSpPr>
          <p:cNvPr id="31" name="ZoneTexte 30">
            <a:extLst>
              <a:ext uri="{FF2B5EF4-FFF2-40B4-BE49-F238E27FC236}">
                <a16:creationId xmlns:a16="http://schemas.microsoft.com/office/drawing/2014/main" id="{B8E6205D-BC7A-C550-B712-C309F4BA4BE0}"/>
              </a:ext>
            </a:extLst>
          </p:cNvPr>
          <p:cNvSpPr txBox="1"/>
          <p:nvPr/>
        </p:nvSpPr>
        <p:spPr>
          <a:xfrm>
            <a:off x="10584575" y="865556"/>
            <a:ext cx="340158" cy="461665"/>
          </a:xfrm>
          <a:prstGeom prst="rect">
            <a:avLst/>
          </a:prstGeom>
          <a:noFill/>
        </p:spPr>
        <p:txBody>
          <a:bodyPr wrap="none" rtlCol="0">
            <a:spAutoFit/>
          </a:bodyPr>
          <a:lstStyle/>
          <a:p>
            <a:r>
              <a:rPr lang="fr-FR" sz="2400" b="1"/>
              <a:t>3</a:t>
            </a:r>
          </a:p>
        </p:txBody>
      </p:sp>
      <p:sp>
        <p:nvSpPr>
          <p:cNvPr id="4" name="Ellipse 3">
            <a:extLst>
              <a:ext uri="{FF2B5EF4-FFF2-40B4-BE49-F238E27FC236}">
                <a16:creationId xmlns:a16="http://schemas.microsoft.com/office/drawing/2014/main" id="{61BD07B6-8CE3-B52B-24ED-4B43511333FF}"/>
              </a:ext>
            </a:extLst>
          </p:cNvPr>
          <p:cNvSpPr/>
          <p:nvPr/>
        </p:nvSpPr>
        <p:spPr>
          <a:xfrm>
            <a:off x="3132120" y="5183354"/>
            <a:ext cx="671693" cy="656825"/>
          </a:xfrm>
          <a:prstGeom prst="ellipse">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91641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7E7FAF-E07D-4F21-619A-C5E57D571594}"/>
              </a:ext>
            </a:extLst>
          </p:cNvPr>
          <p:cNvSpPr>
            <a:spLocks noGrp="1"/>
          </p:cNvSpPr>
          <p:nvPr>
            <p:ph type="sldNum" sz="quarter" idx="12"/>
          </p:nvPr>
        </p:nvSpPr>
        <p:spPr/>
        <p:txBody>
          <a:bodyPr/>
          <a:lstStyle/>
          <a:p>
            <a:r>
              <a:rPr lang="en-US"/>
              <a:t>3</a:t>
            </a:r>
          </a:p>
        </p:txBody>
      </p:sp>
      <p:sp>
        <p:nvSpPr>
          <p:cNvPr id="5" name="Title 4">
            <a:extLst>
              <a:ext uri="{FF2B5EF4-FFF2-40B4-BE49-F238E27FC236}">
                <a16:creationId xmlns:a16="http://schemas.microsoft.com/office/drawing/2014/main" id="{CEF433C6-5231-6326-7B2A-96F6A836EB7B}"/>
              </a:ext>
            </a:extLst>
          </p:cNvPr>
          <p:cNvSpPr>
            <a:spLocks noGrp="1"/>
          </p:cNvSpPr>
          <p:nvPr>
            <p:ph type="title"/>
          </p:nvPr>
        </p:nvSpPr>
        <p:spPr>
          <a:xfrm>
            <a:off x="295126" y="205276"/>
            <a:ext cx="10830368" cy="481614"/>
          </a:xfrm>
        </p:spPr>
        <p:txBody>
          <a:bodyPr/>
          <a:lstStyle/>
          <a:p>
            <a:r>
              <a:rPr lang="en-GB"/>
              <a:t>Scientific challenge and context</a:t>
            </a:r>
          </a:p>
        </p:txBody>
      </p:sp>
      <p:pic>
        <p:nvPicPr>
          <p:cNvPr id="2" name="Image 1">
            <a:extLst>
              <a:ext uri="{FF2B5EF4-FFF2-40B4-BE49-F238E27FC236}">
                <a16:creationId xmlns:a16="http://schemas.microsoft.com/office/drawing/2014/main" id="{62D4EF46-6211-6939-651B-277B65A931C9}"/>
              </a:ext>
            </a:extLst>
          </p:cNvPr>
          <p:cNvPicPr>
            <a:picLocks noChangeAspect="1"/>
          </p:cNvPicPr>
          <p:nvPr/>
        </p:nvPicPr>
        <p:blipFill>
          <a:blip r:embed="rId2"/>
          <a:stretch>
            <a:fillRect/>
          </a:stretch>
        </p:blipFill>
        <p:spPr>
          <a:xfrm>
            <a:off x="472536" y="812962"/>
            <a:ext cx="3636554" cy="5460792"/>
          </a:xfrm>
          <a:prstGeom prst="rect">
            <a:avLst/>
          </a:prstGeom>
        </p:spPr>
      </p:pic>
      <p:sp>
        <p:nvSpPr>
          <p:cNvPr id="18" name="Rectangle 17">
            <a:extLst>
              <a:ext uri="{FF2B5EF4-FFF2-40B4-BE49-F238E27FC236}">
                <a16:creationId xmlns:a16="http://schemas.microsoft.com/office/drawing/2014/main" id="{7262C673-BA69-EE5E-403E-9DB1FF001C9B}"/>
              </a:ext>
            </a:extLst>
          </p:cNvPr>
          <p:cNvSpPr/>
          <p:nvPr/>
        </p:nvSpPr>
        <p:spPr>
          <a:xfrm>
            <a:off x="4156389" y="2769306"/>
            <a:ext cx="4436191" cy="1323439"/>
          </a:xfrm>
          <a:prstGeom prst="rect">
            <a:avLst/>
          </a:prstGeom>
        </p:spPr>
        <p:txBody>
          <a:bodyPr wrap="square">
            <a:spAutoFit/>
          </a:bodyPr>
          <a:lstStyle/>
          <a:p>
            <a:pPr algn="ctr"/>
            <a:r>
              <a:rPr lang="fr-FR" altLang="fr-FR" sz="2000" err="1">
                <a:latin typeface="Arial" panose="020B0604020202020204" pitchFamily="34" charset="0"/>
                <a:cs typeface="Arial" panose="020B0604020202020204" pitchFamily="34" charset="0"/>
              </a:rPr>
              <a:t>Modifying</a:t>
            </a:r>
            <a:r>
              <a:rPr lang="fr-FR" altLang="fr-FR" sz="2000">
                <a:latin typeface="Arial" panose="020B0604020202020204" pitchFamily="34" charset="0"/>
                <a:cs typeface="Arial" panose="020B0604020202020204" pitchFamily="34" charset="0"/>
              </a:rPr>
              <a:t> </a:t>
            </a:r>
            <a:r>
              <a:rPr lang="fr-FR" altLang="fr-FR" sz="2000" b="1">
                <a:solidFill>
                  <a:srgbClr val="004899"/>
                </a:solidFill>
                <a:latin typeface="Arial" panose="020B0604020202020204" pitchFamily="34" charset="0"/>
                <a:cs typeface="Arial" panose="020B0604020202020204" pitchFamily="34" charset="0"/>
              </a:rPr>
              <a:t>14 </a:t>
            </a:r>
            <a:r>
              <a:rPr lang="fr-FR" altLang="fr-FR" sz="2000" b="1" err="1">
                <a:solidFill>
                  <a:srgbClr val="004899"/>
                </a:solidFill>
                <a:latin typeface="Arial" panose="020B0604020202020204" pitchFamily="34" charset="0"/>
                <a:cs typeface="Arial" panose="020B0604020202020204" pitchFamily="34" charset="0"/>
              </a:rPr>
              <a:t>risk</a:t>
            </a:r>
            <a:r>
              <a:rPr lang="fr-FR" altLang="fr-FR" sz="2000" b="1">
                <a:solidFill>
                  <a:srgbClr val="004899"/>
                </a:solidFill>
                <a:latin typeface="Arial" panose="020B0604020202020204" pitchFamily="34" charset="0"/>
                <a:cs typeface="Arial" panose="020B0604020202020204" pitchFamily="34" charset="0"/>
              </a:rPr>
              <a:t> </a:t>
            </a:r>
            <a:r>
              <a:rPr lang="fr-FR" altLang="fr-FR" sz="2000" b="1" err="1">
                <a:solidFill>
                  <a:srgbClr val="004899"/>
                </a:solidFill>
                <a:latin typeface="Arial" panose="020B0604020202020204" pitchFamily="34" charset="0"/>
                <a:cs typeface="Arial" panose="020B0604020202020204" pitchFamily="34" charset="0"/>
              </a:rPr>
              <a:t>factors</a:t>
            </a:r>
            <a:r>
              <a:rPr lang="fr-FR" altLang="fr-FR" sz="2000" b="1">
                <a:latin typeface="Arial" panose="020B0604020202020204" pitchFamily="34" charset="0"/>
                <a:cs typeface="Arial" panose="020B0604020202020204" pitchFamily="34" charset="0"/>
              </a:rPr>
              <a:t> </a:t>
            </a:r>
            <a:r>
              <a:rPr lang="fr-FR" altLang="fr-FR" sz="2000" err="1">
                <a:latin typeface="Arial" panose="020B0604020202020204" pitchFamily="34" charset="0"/>
                <a:cs typeface="Arial" panose="020B0604020202020204" pitchFamily="34" charset="0"/>
              </a:rPr>
              <a:t>might</a:t>
            </a:r>
            <a:r>
              <a:rPr lang="fr-FR" altLang="fr-FR" sz="2000">
                <a:latin typeface="Arial" panose="020B0604020202020204" pitchFamily="34" charset="0"/>
                <a:cs typeface="Arial" panose="020B0604020202020204" pitchFamily="34" charset="0"/>
              </a:rPr>
              <a:t> </a:t>
            </a:r>
            <a:r>
              <a:rPr lang="fr-FR" altLang="fr-FR" sz="2000" err="1">
                <a:latin typeface="Arial" panose="020B0604020202020204" pitchFamily="34" charset="0"/>
                <a:cs typeface="Arial" panose="020B0604020202020204" pitchFamily="34" charset="0"/>
              </a:rPr>
              <a:t>prevent</a:t>
            </a:r>
            <a:r>
              <a:rPr lang="fr-FR" altLang="fr-FR" sz="2000">
                <a:latin typeface="Arial" panose="020B0604020202020204" pitchFamily="34" charset="0"/>
                <a:cs typeface="Arial" panose="020B0604020202020204" pitchFamily="34" charset="0"/>
              </a:rPr>
              <a:t> or </a:t>
            </a:r>
            <a:r>
              <a:rPr lang="fr-FR" altLang="fr-FR" sz="2000" err="1">
                <a:latin typeface="Arial" panose="020B0604020202020204" pitchFamily="34" charset="0"/>
                <a:cs typeface="Arial" panose="020B0604020202020204" pitchFamily="34" charset="0"/>
              </a:rPr>
              <a:t>delay</a:t>
            </a:r>
            <a:r>
              <a:rPr lang="fr-FR" altLang="fr-FR" sz="2000">
                <a:latin typeface="Arial" panose="020B0604020202020204" pitchFamily="34" charset="0"/>
                <a:cs typeface="Arial" panose="020B0604020202020204" pitchFamily="34" charset="0"/>
              </a:rPr>
              <a:t> </a:t>
            </a:r>
            <a:r>
              <a:rPr lang="fr-FR" altLang="fr-FR" sz="2000" b="1">
                <a:solidFill>
                  <a:srgbClr val="004899"/>
                </a:solidFill>
                <a:latin typeface="Arial" panose="020B0604020202020204" pitchFamily="34" charset="0"/>
                <a:cs typeface="Arial" panose="020B0604020202020204" pitchFamily="34" charset="0"/>
              </a:rPr>
              <a:t>45% of </a:t>
            </a:r>
            <a:r>
              <a:rPr lang="fr-FR" altLang="fr-FR" sz="2000" b="1" err="1">
                <a:solidFill>
                  <a:srgbClr val="004899"/>
                </a:solidFill>
                <a:latin typeface="Arial" panose="020B0604020202020204" pitchFamily="34" charset="0"/>
                <a:cs typeface="Arial" panose="020B0604020202020204" pitchFamily="34" charset="0"/>
              </a:rPr>
              <a:t>dementia</a:t>
            </a:r>
            <a:r>
              <a:rPr lang="fr-FR" altLang="fr-FR" sz="2000" b="1">
                <a:solidFill>
                  <a:srgbClr val="004899"/>
                </a:solidFill>
                <a:latin typeface="Arial" panose="020B0604020202020204" pitchFamily="34" charset="0"/>
                <a:cs typeface="Arial" panose="020B0604020202020204" pitchFamily="34" charset="0"/>
              </a:rPr>
              <a:t> cases (</a:t>
            </a:r>
            <a:r>
              <a:rPr lang="fr-FR" altLang="fr-FR" sz="2000" b="1" err="1">
                <a:solidFill>
                  <a:srgbClr val="004899"/>
                </a:solidFill>
                <a:latin typeface="Arial" panose="020B0604020202020204" pitchFamily="34" charset="0"/>
                <a:cs typeface="Arial" panose="020B0604020202020204" pitchFamily="34" charset="0"/>
              </a:rPr>
              <a:t>without</a:t>
            </a:r>
            <a:r>
              <a:rPr lang="fr-FR" altLang="fr-FR" sz="2000" b="1">
                <a:solidFill>
                  <a:srgbClr val="004899"/>
                </a:solidFill>
                <a:latin typeface="Arial" panose="020B0604020202020204" pitchFamily="34" charset="0"/>
                <a:cs typeface="Arial" panose="020B0604020202020204" pitchFamily="34" charset="0"/>
              </a:rPr>
              <a:t> </a:t>
            </a:r>
            <a:r>
              <a:rPr lang="fr-FR" altLang="fr-FR" sz="2000" b="1" err="1">
                <a:solidFill>
                  <a:srgbClr val="004899"/>
                </a:solidFill>
                <a:latin typeface="Arial" panose="020B0604020202020204" pitchFamily="34" charset="0"/>
                <a:cs typeface="Arial" panose="020B0604020202020204" pitchFamily="34" charset="0"/>
              </a:rPr>
              <a:t>genetic</a:t>
            </a:r>
            <a:r>
              <a:rPr lang="fr-FR" altLang="fr-FR" sz="2000" b="1">
                <a:solidFill>
                  <a:srgbClr val="004899"/>
                </a:solidFill>
                <a:latin typeface="Arial" panose="020B0604020202020204" pitchFamily="34" charset="0"/>
                <a:cs typeface="Arial" panose="020B0604020202020204" pitchFamily="34" charset="0"/>
              </a:rPr>
              <a:t> </a:t>
            </a:r>
            <a:r>
              <a:rPr lang="fr-FR" altLang="fr-FR" sz="2000" b="1" err="1">
                <a:solidFill>
                  <a:srgbClr val="004899"/>
                </a:solidFill>
                <a:latin typeface="Arial" panose="020B0604020202020204" pitchFamily="34" charset="0"/>
                <a:cs typeface="Arial" panose="020B0604020202020204" pitchFamily="34" charset="0"/>
              </a:rPr>
              <a:t>risk</a:t>
            </a:r>
            <a:r>
              <a:rPr lang="fr-FR" altLang="fr-FR" sz="2000" b="1">
                <a:solidFill>
                  <a:srgbClr val="004899"/>
                </a:solidFill>
                <a:latin typeface="Arial" panose="020B0604020202020204" pitchFamily="34" charset="0"/>
                <a:cs typeface="Arial" panose="020B0604020202020204" pitchFamily="34" charset="0"/>
              </a:rPr>
              <a:t> factor)</a:t>
            </a:r>
            <a:r>
              <a:rPr lang="fr-FR" altLang="fr-FR" sz="2000">
                <a:solidFill>
                  <a:srgbClr val="004899"/>
                </a:solidFill>
                <a:latin typeface="Arial" panose="020B0604020202020204" pitchFamily="34" charset="0"/>
                <a:cs typeface="Arial" panose="020B0604020202020204" pitchFamily="34" charset="0"/>
              </a:rPr>
              <a:t> </a:t>
            </a:r>
            <a:r>
              <a:rPr lang="fr-FR" altLang="fr-FR" sz="2000">
                <a:latin typeface="Arial" panose="020B0604020202020204" pitchFamily="34" charset="0"/>
                <a:cs typeface="Arial" panose="020B0604020202020204" pitchFamily="34" charset="0"/>
              </a:rPr>
              <a:t> </a:t>
            </a:r>
          </a:p>
          <a:p>
            <a:pPr algn="ctr"/>
            <a:endParaRPr lang="fr-FR" altLang="fr-FR" sz="2000" b="1">
              <a:latin typeface="Arial" panose="020B0604020202020204" pitchFamily="34" charset="0"/>
              <a:cs typeface="Arial" panose="020B0604020202020204" pitchFamily="34" charset="0"/>
            </a:endParaRPr>
          </a:p>
        </p:txBody>
      </p:sp>
      <p:sp>
        <p:nvSpPr>
          <p:cNvPr id="20" name="TextBox 2">
            <a:extLst>
              <a:ext uri="{FF2B5EF4-FFF2-40B4-BE49-F238E27FC236}">
                <a16:creationId xmlns:a16="http://schemas.microsoft.com/office/drawing/2014/main" id="{96FC17AD-997E-420A-F452-17798FFBAF6E}"/>
              </a:ext>
            </a:extLst>
          </p:cNvPr>
          <p:cNvSpPr txBox="1"/>
          <p:nvPr/>
        </p:nvSpPr>
        <p:spPr>
          <a:xfrm>
            <a:off x="8821253" y="2622780"/>
            <a:ext cx="3220329" cy="1323439"/>
          </a:xfrm>
          <a:prstGeom prst="rect">
            <a:avLst/>
          </a:prstGeom>
          <a:noFill/>
        </p:spPr>
        <p:txBody>
          <a:bodyPr wrap="square" rtlCol="0">
            <a:spAutoFit/>
          </a:bodyPr>
          <a:lstStyle/>
          <a:p>
            <a:r>
              <a:rPr lang="fr-FR" sz="2000">
                <a:latin typeface="Arial" panose="020B0604020202020204" pitchFamily="34" charset="0"/>
                <a:cs typeface="Arial" panose="020B0604020202020204" pitchFamily="34" charset="0"/>
              </a:rPr>
              <a:t> </a:t>
            </a:r>
          </a:p>
          <a:p>
            <a:pPr algn="ctr"/>
            <a:r>
              <a:rPr lang="fr-FR" sz="2000" b="1">
                <a:latin typeface="Arial" panose="020B0604020202020204" pitchFamily="34" charset="0"/>
                <a:cs typeface="Arial" panose="020B0604020202020204" pitchFamily="34" charset="0"/>
              </a:rPr>
              <a:t>55% of </a:t>
            </a:r>
            <a:r>
              <a:rPr lang="fr-FR" sz="2000" b="1" err="1">
                <a:latin typeface="Arial" panose="020B0604020202020204" pitchFamily="34" charset="0"/>
                <a:cs typeface="Arial" panose="020B0604020202020204" pitchFamily="34" charset="0"/>
              </a:rPr>
              <a:t>risk</a:t>
            </a:r>
            <a:r>
              <a:rPr lang="fr-FR" sz="2000" b="1">
                <a:latin typeface="Arial" panose="020B0604020202020204" pitchFamily="34" charset="0"/>
                <a:cs typeface="Arial" panose="020B0604020202020204" pitchFamily="34" charset="0"/>
              </a:rPr>
              <a:t> </a:t>
            </a:r>
            <a:r>
              <a:rPr lang="fr-FR" sz="2000" b="1" err="1">
                <a:latin typeface="Arial" panose="020B0604020202020204" pitchFamily="34" charset="0"/>
                <a:cs typeface="Arial" panose="020B0604020202020204" pitchFamily="34" charset="0"/>
              </a:rPr>
              <a:t>factors</a:t>
            </a:r>
            <a:r>
              <a:rPr lang="fr-FR" sz="2000" b="1">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remain</a:t>
            </a:r>
            <a:r>
              <a:rPr lang="fr-FR" sz="2000">
                <a:latin typeface="Arial" panose="020B0604020202020204" pitchFamily="34" charset="0"/>
                <a:cs typeface="Arial" panose="020B0604020202020204" pitchFamily="34" charset="0"/>
              </a:rPr>
              <a:t> to </a:t>
            </a:r>
            <a:r>
              <a:rPr lang="fr-FR" sz="2000" err="1">
                <a:latin typeface="Arial" panose="020B0604020202020204" pitchFamily="34" charset="0"/>
                <a:cs typeface="Arial" panose="020B0604020202020204" pitchFamily="34" charset="0"/>
              </a:rPr>
              <a:t>be</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identified</a:t>
            </a:r>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p:txBody>
      </p:sp>
      <p:sp>
        <p:nvSpPr>
          <p:cNvPr id="22" name="Rectangle à coins arrondis 18">
            <a:extLst>
              <a:ext uri="{FF2B5EF4-FFF2-40B4-BE49-F238E27FC236}">
                <a16:creationId xmlns:a16="http://schemas.microsoft.com/office/drawing/2014/main" id="{869D4874-6D46-EA49-4EE1-DB4F9E2D6908}"/>
              </a:ext>
            </a:extLst>
          </p:cNvPr>
          <p:cNvSpPr/>
          <p:nvPr/>
        </p:nvSpPr>
        <p:spPr>
          <a:xfrm>
            <a:off x="4199808" y="2735981"/>
            <a:ext cx="4436191" cy="1061377"/>
          </a:xfrm>
          <a:prstGeom prst="roundRect">
            <a:avLst/>
          </a:prstGeom>
          <a:noFill/>
          <a:ln w="5715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Rectangle à coins arrondis 30">
            <a:extLst>
              <a:ext uri="{FF2B5EF4-FFF2-40B4-BE49-F238E27FC236}">
                <a16:creationId xmlns:a16="http://schemas.microsoft.com/office/drawing/2014/main" id="{B5776185-FA40-C76F-DB27-AF27D99527F0}"/>
              </a:ext>
            </a:extLst>
          </p:cNvPr>
          <p:cNvSpPr/>
          <p:nvPr/>
        </p:nvSpPr>
        <p:spPr>
          <a:xfrm>
            <a:off x="8755215" y="2735981"/>
            <a:ext cx="3286367" cy="1093486"/>
          </a:xfrm>
          <a:prstGeom prst="roundRect">
            <a:avLst/>
          </a:prstGeom>
          <a:noFill/>
          <a:ln w="5715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7" name="Groupe 6">
            <a:extLst>
              <a:ext uri="{FF2B5EF4-FFF2-40B4-BE49-F238E27FC236}">
                <a16:creationId xmlns:a16="http://schemas.microsoft.com/office/drawing/2014/main" id="{895753D3-362F-AFF4-CA41-EB7D9E39FF8D}"/>
              </a:ext>
            </a:extLst>
          </p:cNvPr>
          <p:cNvGrpSpPr/>
          <p:nvPr/>
        </p:nvGrpSpPr>
        <p:grpSpPr>
          <a:xfrm>
            <a:off x="5134708" y="4025194"/>
            <a:ext cx="6310533" cy="1675888"/>
            <a:chOff x="5134708" y="3564569"/>
            <a:chExt cx="6310533" cy="1675888"/>
          </a:xfrm>
        </p:grpSpPr>
        <p:sp>
          <p:nvSpPr>
            <p:cNvPr id="21" name="ZoneTexte 20">
              <a:extLst>
                <a:ext uri="{FF2B5EF4-FFF2-40B4-BE49-F238E27FC236}">
                  <a16:creationId xmlns:a16="http://schemas.microsoft.com/office/drawing/2014/main" id="{D87CE3D5-3291-14F7-9AEE-69433E728BDF}"/>
                </a:ext>
              </a:extLst>
            </p:cNvPr>
            <p:cNvSpPr txBox="1"/>
            <p:nvPr/>
          </p:nvSpPr>
          <p:spPr>
            <a:xfrm>
              <a:off x="5134709" y="3670797"/>
              <a:ext cx="6310532" cy="1569660"/>
            </a:xfrm>
            <a:prstGeom prst="rect">
              <a:avLst/>
            </a:prstGeom>
            <a:noFill/>
          </p:spPr>
          <p:txBody>
            <a:bodyPr wrap="square">
              <a:spAutoFit/>
            </a:bodyPr>
            <a:lstStyle/>
            <a:p>
              <a:pPr algn="ctr"/>
              <a:r>
                <a:rPr lang="fr-FR" altLang="fr-FR" sz="2000">
                  <a:latin typeface="Arial" panose="020B0604020202020204" pitchFamily="34" charset="0"/>
                  <a:cs typeface="Arial" panose="020B0604020202020204" pitchFamily="34" charset="0"/>
                </a:rPr>
                <a:t>Air pollution </a:t>
              </a:r>
              <a:r>
                <a:rPr lang="fr-FR" altLang="fr-FR" sz="2000" err="1">
                  <a:latin typeface="Arial" panose="020B0604020202020204" pitchFamily="34" charset="0"/>
                  <a:cs typeface="Arial" panose="020B0604020202020204" pitchFamily="34" charset="0"/>
                </a:rPr>
                <a:t>accounts</a:t>
              </a:r>
              <a:r>
                <a:rPr lang="fr-FR" altLang="fr-FR" sz="2000">
                  <a:latin typeface="Arial" panose="020B0604020202020204" pitchFamily="34" charset="0"/>
                  <a:cs typeface="Arial" panose="020B0604020202020204" pitchFamily="34" charset="0"/>
                </a:rPr>
                <a:t> for 3% of </a:t>
              </a:r>
              <a:r>
                <a:rPr lang="fr-FR" altLang="fr-FR" sz="2000" err="1">
                  <a:latin typeface="Arial" panose="020B0604020202020204" pitchFamily="34" charset="0"/>
                  <a:cs typeface="Arial" panose="020B0604020202020204" pitchFamily="34" charset="0"/>
                </a:rPr>
                <a:t>Alzheimer’s</a:t>
              </a:r>
              <a:r>
                <a:rPr lang="fr-FR" altLang="fr-FR" sz="2000">
                  <a:latin typeface="Arial" panose="020B0604020202020204" pitchFamily="34" charset="0"/>
                  <a:cs typeface="Arial" panose="020B0604020202020204" pitchFamily="34" charset="0"/>
                </a:rPr>
                <a:t> cases</a:t>
              </a:r>
            </a:p>
            <a:p>
              <a:pPr algn="ctr"/>
              <a:r>
                <a:rPr lang="fr-FR" altLang="fr-FR" sz="1900" b="1">
                  <a:solidFill>
                    <a:srgbClr val="FF0000"/>
                  </a:solidFill>
                  <a:latin typeface="Arial" panose="020B0604020202020204" pitchFamily="34" charset="0"/>
                  <a:cs typeface="Arial" panose="020B0604020202020204" pitchFamily="34" charset="0"/>
                </a:rPr>
                <a:t>How about </a:t>
              </a:r>
              <a:r>
                <a:rPr lang="fr-FR" altLang="fr-FR" sz="1900" b="1" err="1">
                  <a:solidFill>
                    <a:srgbClr val="FF0000"/>
                  </a:solidFill>
                  <a:latin typeface="Arial" panose="020B0604020202020204" pitchFamily="34" charset="0"/>
                  <a:cs typeface="Arial" panose="020B0604020202020204" pitchFamily="34" charset="0"/>
                </a:rPr>
                <a:t>other</a:t>
              </a:r>
              <a:r>
                <a:rPr lang="fr-FR" altLang="fr-FR" sz="1900" b="1">
                  <a:solidFill>
                    <a:srgbClr val="FF0000"/>
                  </a:solidFill>
                  <a:latin typeface="Arial" panose="020B0604020202020204" pitchFamily="34" charset="0"/>
                  <a:cs typeface="Arial" panose="020B0604020202020204" pitchFamily="34" charset="0"/>
                </a:rPr>
                <a:t> </a:t>
              </a:r>
              <a:r>
                <a:rPr lang="fr-FR" altLang="fr-FR" sz="1900" b="1" err="1">
                  <a:solidFill>
                    <a:srgbClr val="FF0000"/>
                  </a:solidFill>
                  <a:latin typeface="Arial" panose="020B0604020202020204" pitchFamily="34" charset="0"/>
                  <a:cs typeface="Arial" panose="020B0604020202020204" pitchFamily="34" charset="0"/>
                </a:rPr>
                <a:t>pollutants</a:t>
              </a:r>
              <a:r>
                <a:rPr lang="fr-FR" altLang="fr-FR" sz="1900" b="1">
                  <a:solidFill>
                    <a:srgbClr val="FF0000"/>
                  </a:solidFill>
                  <a:latin typeface="Arial" panose="020B0604020202020204" pitchFamily="34" charset="0"/>
                  <a:cs typeface="Arial" panose="020B0604020202020204" pitchFamily="34" charset="0"/>
                </a:rPr>
                <a:t>? </a:t>
              </a:r>
            </a:p>
            <a:p>
              <a:pPr algn="ctr"/>
              <a:r>
                <a:rPr lang="fr-FR" altLang="fr-FR" sz="1900" b="1" err="1">
                  <a:solidFill>
                    <a:srgbClr val="FF0000"/>
                  </a:solidFill>
                  <a:latin typeface="Arial" panose="020B0604020202020204" pitchFamily="34" charset="0"/>
                  <a:cs typeface="Arial" panose="020B0604020202020204" pitchFamily="34" charset="0"/>
                </a:rPr>
                <a:t>Role</a:t>
              </a:r>
              <a:r>
                <a:rPr lang="fr-FR" altLang="fr-FR" sz="1900" b="1">
                  <a:solidFill>
                    <a:srgbClr val="FF0000"/>
                  </a:solidFill>
                  <a:latin typeface="Arial" panose="020B0604020202020204" pitchFamily="34" charset="0"/>
                  <a:cs typeface="Arial" panose="020B0604020202020204" pitchFamily="34" charset="0"/>
                </a:rPr>
                <a:t> of pesticides in </a:t>
              </a:r>
              <a:r>
                <a:rPr lang="fr-FR" altLang="fr-FR" sz="1900" b="1" err="1">
                  <a:solidFill>
                    <a:srgbClr val="FF0000"/>
                  </a:solidFill>
                  <a:latin typeface="Arial" panose="020B0604020202020204" pitchFamily="34" charset="0"/>
                  <a:cs typeface="Arial" panose="020B0604020202020204" pitchFamily="34" charset="0"/>
                </a:rPr>
                <a:t>Alzheimer’s</a:t>
              </a:r>
              <a:r>
                <a:rPr lang="fr-FR" altLang="fr-FR" sz="1900" b="1">
                  <a:solidFill>
                    <a:srgbClr val="FF0000"/>
                  </a:solidFill>
                  <a:latin typeface="Arial" panose="020B0604020202020204" pitchFamily="34" charset="0"/>
                  <a:cs typeface="Arial" panose="020B0604020202020204" pitchFamily="34" charset="0"/>
                </a:rPr>
                <a:t> </a:t>
              </a:r>
              <a:r>
                <a:rPr lang="fr-FR" altLang="fr-FR" sz="1900" b="1" err="1">
                  <a:solidFill>
                    <a:srgbClr val="FF0000"/>
                  </a:solidFill>
                  <a:latin typeface="Arial" panose="020B0604020202020204" pitchFamily="34" charset="0"/>
                  <a:cs typeface="Arial" panose="020B0604020202020204" pitchFamily="34" charset="0"/>
                </a:rPr>
                <a:t>pathophysiology</a:t>
              </a:r>
              <a:r>
                <a:rPr lang="fr-FR" altLang="fr-FR" sz="1900" b="1">
                  <a:solidFill>
                    <a:srgbClr val="FF0000"/>
                  </a:solidFill>
                  <a:latin typeface="Arial" panose="020B0604020202020204" pitchFamily="34" charset="0"/>
                  <a:cs typeface="Arial" panose="020B0604020202020204" pitchFamily="34" charset="0"/>
                </a:rPr>
                <a:t>?   </a:t>
              </a:r>
            </a:p>
            <a:p>
              <a:pPr algn="ctr"/>
              <a:endParaRPr lang="fr-FR" altLang="fr-FR" sz="2000">
                <a:latin typeface="Arial" panose="020B0604020202020204" pitchFamily="34" charset="0"/>
                <a:cs typeface="Arial" panose="020B0604020202020204" pitchFamily="34" charset="0"/>
              </a:endParaRPr>
            </a:p>
            <a:p>
              <a:pPr algn="ctr"/>
              <a:endParaRPr lang="fr-FR" altLang="fr-FR">
                <a:latin typeface="Arial" panose="020B0604020202020204" pitchFamily="34" charset="0"/>
                <a:cs typeface="Arial" panose="020B0604020202020204" pitchFamily="34" charset="0"/>
              </a:endParaRPr>
            </a:p>
          </p:txBody>
        </p:sp>
        <p:sp>
          <p:nvSpPr>
            <p:cNvPr id="24" name="Rectangle à coins arrondis 32">
              <a:extLst>
                <a:ext uri="{FF2B5EF4-FFF2-40B4-BE49-F238E27FC236}">
                  <a16:creationId xmlns:a16="http://schemas.microsoft.com/office/drawing/2014/main" id="{703F88C5-1BD5-13D1-B358-3E151592D594}"/>
                </a:ext>
              </a:extLst>
            </p:cNvPr>
            <p:cNvSpPr/>
            <p:nvPr/>
          </p:nvSpPr>
          <p:spPr>
            <a:xfrm>
              <a:off x="5134708" y="3564569"/>
              <a:ext cx="6310533" cy="1303372"/>
            </a:xfrm>
            <a:prstGeom prst="roundRect">
              <a:avLst/>
            </a:prstGeom>
            <a:noFill/>
            <a:ln w="5715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6" name="ZoneTexte 5">
            <a:extLst>
              <a:ext uri="{FF2B5EF4-FFF2-40B4-BE49-F238E27FC236}">
                <a16:creationId xmlns:a16="http://schemas.microsoft.com/office/drawing/2014/main" id="{88A04F52-58A7-6479-26A4-9553958A2DDC}"/>
              </a:ext>
            </a:extLst>
          </p:cNvPr>
          <p:cNvSpPr txBox="1"/>
          <p:nvPr/>
        </p:nvSpPr>
        <p:spPr>
          <a:xfrm>
            <a:off x="0" y="6448152"/>
            <a:ext cx="6203852" cy="430879"/>
          </a:xfrm>
          <a:prstGeom prst="rect">
            <a:avLst/>
          </a:prstGeom>
          <a:noFill/>
        </p:spPr>
        <p:txBody>
          <a:bodyPr wrap="square" lIns="91432" tIns="45716" rIns="91432" bIns="45716" rtlCol="0">
            <a:spAutoFit/>
          </a:bodyPr>
          <a:lstStyle/>
          <a:p>
            <a:pPr algn="ctr"/>
            <a:r>
              <a:rPr lang="fr-FR" sz="1100" err="1">
                <a:solidFill>
                  <a:srgbClr val="000000"/>
                </a:solidFill>
                <a:latin typeface="Arial" panose="020B0604020202020204" pitchFamily="34" charset="0"/>
                <a:cs typeface="Arial" panose="020B0604020202020204" pitchFamily="34" charset="0"/>
              </a:rPr>
              <a:t>Dementia</a:t>
            </a:r>
            <a:r>
              <a:rPr lang="fr-FR" sz="1100">
                <a:solidFill>
                  <a:srgbClr val="000000"/>
                </a:solidFill>
                <a:latin typeface="Arial" panose="020B0604020202020204" pitchFamily="34" charset="0"/>
                <a:cs typeface="Arial" panose="020B0604020202020204" pitchFamily="34" charset="0"/>
              </a:rPr>
              <a:t> </a:t>
            </a:r>
            <a:r>
              <a:rPr lang="fr-FR" sz="1100" err="1">
                <a:solidFill>
                  <a:srgbClr val="000000"/>
                </a:solidFill>
                <a:latin typeface="Arial" panose="020B0604020202020204" pitchFamily="34" charset="0"/>
                <a:cs typeface="Arial" panose="020B0604020202020204" pitchFamily="34" charset="0"/>
              </a:rPr>
              <a:t>prevention</a:t>
            </a:r>
            <a:r>
              <a:rPr lang="fr-FR" sz="1100">
                <a:solidFill>
                  <a:srgbClr val="000000"/>
                </a:solidFill>
                <a:latin typeface="Arial" panose="020B0604020202020204" pitchFamily="34" charset="0"/>
                <a:cs typeface="Arial" panose="020B0604020202020204" pitchFamily="34" charset="0"/>
              </a:rPr>
              <a:t>, intervention and care: 2024 R</a:t>
            </a:r>
            <a:r>
              <a:rPr lang="en-US" sz="1100" err="1">
                <a:solidFill>
                  <a:srgbClr val="000000"/>
                </a:solidFill>
                <a:latin typeface="Arial" panose="020B0604020202020204" pitchFamily="34" charset="0"/>
                <a:cs typeface="Arial" panose="020B0604020202020204" pitchFamily="34" charset="0"/>
              </a:rPr>
              <a:t>eport</a:t>
            </a:r>
            <a:r>
              <a:rPr lang="en-US" sz="1100">
                <a:solidFill>
                  <a:srgbClr val="000000"/>
                </a:solidFill>
                <a:latin typeface="Arial" panose="020B0604020202020204" pitchFamily="34" charset="0"/>
                <a:cs typeface="Arial" panose="020B0604020202020204" pitchFamily="34" charset="0"/>
              </a:rPr>
              <a:t> of the Lancet Commission</a:t>
            </a:r>
          </a:p>
          <a:p>
            <a:pPr algn="ctr"/>
            <a:r>
              <a:rPr lang="en-US" sz="1100">
                <a:solidFill>
                  <a:srgbClr val="000000"/>
                </a:solidFill>
                <a:latin typeface="Arial" panose="020B0604020202020204" pitchFamily="34" charset="0"/>
                <a:cs typeface="Arial" panose="020B0604020202020204" pitchFamily="34" charset="0"/>
              </a:rPr>
              <a:t>Livingston G. et al. (2024) </a:t>
            </a:r>
            <a:r>
              <a:rPr lang="en-US" sz="1100" i="1">
                <a:solidFill>
                  <a:srgbClr val="000000"/>
                </a:solidFill>
                <a:latin typeface="Arial" panose="020B0604020202020204" pitchFamily="34" charset="0"/>
                <a:cs typeface="Arial" panose="020B0604020202020204" pitchFamily="34" charset="0"/>
              </a:rPr>
              <a:t>Lancet </a:t>
            </a:r>
            <a:r>
              <a:rPr lang="fr-FR" sz="1100">
                <a:latin typeface="Arial" panose="020B0604020202020204" pitchFamily="34" charset="0"/>
                <a:cs typeface="Arial" panose="020B0604020202020204" pitchFamily="34" charset="0"/>
              </a:rPr>
              <a:t>PMID: 39096926</a:t>
            </a:r>
            <a:endParaRPr lang="fr-FR" sz="1100" i="1">
              <a:solidFill>
                <a:srgbClr val="FF0000"/>
              </a:solidFill>
              <a:latin typeface="Arial" panose="020B0604020202020204" pitchFamily="34" charset="0"/>
              <a:cs typeface="Arial" panose="020B0604020202020204" pitchFamily="34" charset="0"/>
            </a:endParaRPr>
          </a:p>
        </p:txBody>
      </p:sp>
      <p:sp>
        <p:nvSpPr>
          <p:cNvPr id="8" name="Rectangle à coins arrondis 18">
            <a:extLst>
              <a:ext uri="{FF2B5EF4-FFF2-40B4-BE49-F238E27FC236}">
                <a16:creationId xmlns:a16="http://schemas.microsoft.com/office/drawing/2014/main" id="{90BBBB4C-32B4-24AA-9B91-3F627DF87DD6}"/>
              </a:ext>
            </a:extLst>
          </p:cNvPr>
          <p:cNvSpPr/>
          <p:nvPr/>
        </p:nvSpPr>
        <p:spPr>
          <a:xfrm>
            <a:off x="4109090" y="1298656"/>
            <a:ext cx="2823811" cy="1061377"/>
          </a:xfrm>
          <a:prstGeom prst="roundRect">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813B67F3-1D44-5B82-8AFE-5254FD566A47}"/>
              </a:ext>
            </a:extLst>
          </p:cNvPr>
          <p:cNvSpPr/>
          <p:nvPr/>
        </p:nvSpPr>
        <p:spPr>
          <a:xfrm>
            <a:off x="4103353" y="1479873"/>
            <a:ext cx="2823810" cy="1107996"/>
          </a:xfrm>
          <a:prstGeom prst="rect">
            <a:avLst/>
          </a:prstGeom>
        </p:spPr>
        <p:txBody>
          <a:bodyPr wrap="square">
            <a:spAutoFit/>
          </a:bodyPr>
          <a:lstStyle/>
          <a:p>
            <a:pPr algn="ctr"/>
            <a:r>
              <a:rPr lang="fr-FR" altLang="fr-FR" sz="2400" err="1">
                <a:latin typeface="Arial" panose="020B0604020202020204" pitchFamily="34" charset="0"/>
                <a:cs typeface="Arial" panose="020B0604020202020204" pitchFamily="34" charset="0"/>
              </a:rPr>
              <a:t>Develop</a:t>
            </a:r>
            <a:r>
              <a:rPr lang="fr-FR" altLang="fr-FR" sz="2400">
                <a:latin typeface="Arial" panose="020B0604020202020204" pitchFamily="34" charset="0"/>
                <a:cs typeface="Arial" panose="020B0604020202020204" pitchFamily="34" charset="0"/>
              </a:rPr>
              <a:t> </a:t>
            </a:r>
            <a:r>
              <a:rPr lang="fr-FR" altLang="fr-FR" sz="2400" err="1">
                <a:latin typeface="Arial" panose="020B0604020202020204" pitchFamily="34" charset="0"/>
                <a:cs typeface="Arial" panose="020B0604020202020204" pitchFamily="34" charset="0"/>
              </a:rPr>
              <a:t>prevention</a:t>
            </a:r>
            <a:r>
              <a:rPr lang="fr-FR" altLang="fr-FR" sz="2400">
                <a:latin typeface="Arial" panose="020B0604020202020204" pitchFamily="34" charset="0"/>
                <a:cs typeface="Arial" panose="020B0604020202020204" pitchFamily="34" charset="0"/>
              </a:rPr>
              <a:t> </a:t>
            </a:r>
            <a:r>
              <a:rPr lang="fr-FR" altLang="fr-FR" sz="2400" err="1">
                <a:latin typeface="Arial" panose="020B0604020202020204" pitchFamily="34" charset="0"/>
                <a:cs typeface="Arial" panose="020B0604020202020204" pitchFamily="34" charset="0"/>
              </a:rPr>
              <a:t>strategies</a:t>
            </a:r>
            <a:endParaRPr lang="fr-FR" altLang="fr-FR" sz="2400">
              <a:latin typeface="Arial" panose="020B0604020202020204" pitchFamily="34" charset="0"/>
              <a:cs typeface="Arial" panose="020B0604020202020204" pitchFamily="34" charset="0"/>
            </a:endParaRPr>
          </a:p>
          <a:p>
            <a:pPr algn="ctr"/>
            <a:endParaRPr lang="fr-FR" altLang="fr-FR" b="1">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64DF08C-AEC0-C590-635A-684A5A8CD3D8}"/>
              </a:ext>
            </a:extLst>
          </p:cNvPr>
          <p:cNvSpPr/>
          <p:nvPr/>
        </p:nvSpPr>
        <p:spPr>
          <a:xfrm>
            <a:off x="7087292" y="1472387"/>
            <a:ext cx="2404126" cy="1107996"/>
          </a:xfrm>
          <a:prstGeom prst="rect">
            <a:avLst/>
          </a:prstGeom>
        </p:spPr>
        <p:txBody>
          <a:bodyPr wrap="square">
            <a:spAutoFit/>
          </a:bodyPr>
          <a:lstStyle/>
          <a:p>
            <a:pPr algn="ctr"/>
            <a:r>
              <a:rPr lang="fr-FR" altLang="fr-FR" sz="2400" err="1">
                <a:latin typeface="Arial" panose="020B0604020202020204" pitchFamily="34" charset="0"/>
                <a:cs typeface="Arial" panose="020B0604020202020204" pitchFamily="34" charset="0"/>
              </a:rPr>
              <a:t>Identify</a:t>
            </a:r>
            <a:r>
              <a:rPr lang="fr-FR" altLang="fr-FR" sz="2400">
                <a:latin typeface="Arial" panose="020B0604020202020204" pitchFamily="34" charset="0"/>
                <a:cs typeface="Arial" panose="020B0604020202020204" pitchFamily="34" charset="0"/>
              </a:rPr>
              <a:t> new </a:t>
            </a:r>
            <a:r>
              <a:rPr lang="fr-FR" altLang="fr-FR" sz="2400" err="1">
                <a:latin typeface="Arial" panose="020B0604020202020204" pitchFamily="34" charset="0"/>
                <a:cs typeface="Arial" panose="020B0604020202020204" pitchFamily="34" charset="0"/>
              </a:rPr>
              <a:t>risk</a:t>
            </a:r>
            <a:r>
              <a:rPr lang="fr-FR" altLang="fr-FR" sz="2400">
                <a:latin typeface="Arial" panose="020B0604020202020204" pitchFamily="34" charset="0"/>
                <a:cs typeface="Arial" panose="020B0604020202020204" pitchFamily="34" charset="0"/>
              </a:rPr>
              <a:t> </a:t>
            </a:r>
            <a:r>
              <a:rPr lang="fr-FR" altLang="fr-FR" sz="2400" err="1">
                <a:latin typeface="Arial" panose="020B0604020202020204" pitchFamily="34" charset="0"/>
                <a:cs typeface="Arial" panose="020B0604020202020204" pitchFamily="34" charset="0"/>
              </a:rPr>
              <a:t>factors</a:t>
            </a:r>
            <a:endParaRPr lang="fr-FR" altLang="fr-FR" sz="2400">
              <a:latin typeface="Arial" panose="020B0604020202020204" pitchFamily="34" charset="0"/>
              <a:cs typeface="Arial" panose="020B0604020202020204" pitchFamily="34" charset="0"/>
            </a:endParaRPr>
          </a:p>
          <a:p>
            <a:pPr algn="ctr"/>
            <a:endParaRPr lang="fr-FR" altLang="fr-FR" b="1">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A59ACFC9-2D75-A7C3-6FF3-DE6F3DCC73FB}"/>
              </a:ext>
            </a:extLst>
          </p:cNvPr>
          <p:cNvSpPr/>
          <p:nvPr/>
        </p:nvSpPr>
        <p:spPr>
          <a:xfrm>
            <a:off x="9637456" y="1482245"/>
            <a:ext cx="2404126" cy="1107996"/>
          </a:xfrm>
          <a:prstGeom prst="rect">
            <a:avLst/>
          </a:prstGeom>
        </p:spPr>
        <p:txBody>
          <a:bodyPr wrap="square">
            <a:spAutoFit/>
          </a:bodyPr>
          <a:lstStyle/>
          <a:p>
            <a:pPr algn="ctr"/>
            <a:r>
              <a:rPr lang="fr-FR" altLang="fr-FR" sz="2400" err="1">
                <a:latin typeface="Arial" panose="020B0604020202020204" pitchFamily="34" charset="0"/>
                <a:cs typeface="Arial" panose="020B0604020202020204" pitchFamily="34" charset="0"/>
              </a:rPr>
              <a:t>Prevent</a:t>
            </a:r>
            <a:r>
              <a:rPr lang="fr-FR" altLang="fr-FR" sz="2400">
                <a:latin typeface="Arial" panose="020B0604020202020204" pitchFamily="34" charset="0"/>
                <a:cs typeface="Arial" panose="020B0604020202020204" pitchFamily="34" charset="0"/>
              </a:rPr>
              <a:t> or </a:t>
            </a:r>
            <a:r>
              <a:rPr lang="fr-FR" altLang="fr-FR" sz="2400" err="1">
                <a:latin typeface="Arial" panose="020B0604020202020204" pitchFamily="34" charset="0"/>
                <a:cs typeface="Arial" panose="020B0604020202020204" pitchFamily="34" charset="0"/>
              </a:rPr>
              <a:t>delay</a:t>
            </a:r>
            <a:r>
              <a:rPr lang="fr-FR" altLang="fr-FR" sz="2400">
                <a:latin typeface="Arial" panose="020B0604020202020204" pitchFamily="34" charset="0"/>
                <a:cs typeface="Arial" panose="020B0604020202020204" pitchFamily="34" charset="0"/>
              </a:rPr>
              <a:t> disease </a:t>
            </a:r>
            <a:r>
              <a:rPr lang="fr-FR" altLang="fr-FR" sz="2400" err="1">
                <a:latin typeface="Arial" panose="020B0604020202020204" pitchFamily="34" charset="0"/>
                <a:cs typeface="Arial" panose="020B0604020202020204" pitchFamily="34" charset="0"/>
              </a:rPr>
              <a:t>onset</a:t>
            </a:r>
            <a:r>
              <a:rPr lang="fr-FR" altLang="fr-FR" sz="2400">
                <a:latin typeface="Arial" panose="020B0604020202020204" pitchFamily="34" charset="0"/>
                <a:cs typeface="Arial" panose="020B0604020202020204" pitchFamily="34" charset="0"/>
              </a:rPr>
              <a:t> </a:t>
            </a:r>
          </a:p>
          <a:p>
            <a:pPr algn="ctr"/>
            <a:endParaRPr lang="fr-FR" altLang="fr-FR" b="1">
              <a:latin typeface="Arial" panose="020B0604020202020204" pitchFamily="34" charset="0"/>
              <a:cs typeface="Arial" panose="020B0604020202020204" pitchFamily="34" charset="0"/>
            </a:endParaRPr>
          </a:p>
        </p:txBody>
      </p:sp>
      <p:sp>
        <p:nvSpPr>
          <p:cNvPr id="19" name="Rectangle à coins arrondis 18">
            <a:extLst>
              <a:ext uri="{FF2B5EF4-FFF2-40B4-BE49-F238E27FC236}">
                <a16:creationId xmlns:a16="http://schemas.microsoft.com/office/drawing/2014/main" id="{C15911E1-8AE2-7B24-58E5-73E9CBEF4485}"/>
              </a:ext>
            </a:extLst>
          </p:cNvPr>
          <p:cNvSpPr/>
          <p:nvPr/>
        </p:nvSpPr>
        <p:spPr>
          <a:xfrm>
            <a:off x="7029979" y="1324862"/>
            <a:ext cx="2518754" cy="1061377"/>
          </a:xfrm>
          <a:prstGeom prst="roundRect">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Rectangle à coins arrondis 18">
            <a:extLst>
              <a:ext uri="{FF2B5EF4-FFF2-40B4-BE49-F238E27FC236}">
                <a16:creationId xmlns:a16="http://schemas.microsoft.com/office/drawing/2014/main" id="{4EBE7656-8094-D3B9-C1D2-34AB355696D0}"/>
              </a:ext>
            </a:extLst>
          </p:cNvPr>
          <p:cNvSpPr/>
          <p:nvPr/>
        </p:nvSpPr>
        <p:spPr>
          <a:xfrm>
            <a:off x="9645811" y="1338057"/>
            <a:ext cx="2395771" cy="1061377"/>
          </a:xfrm>
          <a:prstGeom prst="roundRect">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2326BC1E-FCEC-6799-8379-AAA974D04119}"/>
              </a:ext>
            </a:extLst>
          </p:cNvPr>
          <p:cNvSpPr txBox="1"/>
          <p:nvPr/>
        </p:nvSpPr>
        <p:spPr>
          <a:xfrm>
            <a:off x="5370152" y="856181"/>
            <a:ext cx="340158" cy="461665"/>
          </a:xfrm>
          <a:prstGeom prst="rect">
            <a:avLst/>
          </a:prstGeom>
          <a:noFill/>
        </p:spPr>
        <p:txBody>
          <a:bodyPr wrap="none" rtlCol="0">
            <a:spAutoFit/>
          </a:bodyPr>
          <a:lstStyle/>
          <a:p>
            <a:r>
              <a:rPr lang="fr-FR" sz="2400" b="1"/>
              <a:t>1</a:t>
            </a:r>
          </a:p>
        </p:txBody>
      </p:sp>
      <p:sp>
        <p:nvSpPr>
          <p:cNvPr id="30" name="ZoneTexte 29">
            <a:extLst>
              <a:ext uri="{FF2B5EF4-FFF2-40B4-BE49-F238E27FC236}">
                <a16:creationId xmlns:a16="http://schemas.microsoft.com/office/drawing/2014/main" id="{C2CC13A7-F319-7856-BB87-70C472B567D0}"/>
              </a:ext>
            </a:extLst>
          </p:cNvPr>
          <p:cNvSpPr txBox="1"/>
          <p:nvPr/>
        </p:nvSpPr>
        <p:spPr>
          <a:xfrm>
            <a:off x="8026598" y="867902"/>
            <a:ext cx="340158" cy="461665"/>
          </a:xfrm>
          <a:prstGeom prst="rect">
            <a:avLst/>
          </a:prstGeom>
          <a:noFill/>
        </p:spPr>
        <p:txBody>
          <a:bodyPr wrap="none" rtlCol="0">
            <a:spAutoFit/>
          </a:bodyPr>
          <a:lstStyle/>
          <a:p>
            <a:r>
              <a:rPr lang="fr-FR" sz="2400" b="1"/>
              <a:t>2</a:t>
            </a:r>
          </a:p>
        </p:txBody>
      </p:sp>
      <p:sp>
        <p:nvSpPr>
          <p:cNvPr id="31" name="ZoneTexte 30">
            <a:extLst>
              <a:ext uri="{FF2B5EF4-FFF2-40B4-BE49-F238E27FC236}">
                <a16:creationId xmlns:a16="http://schemas.microsoft.com/office/drawing/2014/main" id="{B8E6205D-BC7A-C550-B712-C309F4BA4BE0}"/>
              </a:ext>
            </a:extLst>
          </p:cNvPr>
          <p:cNvSpPr txBox="1"/>
          <p:nvPr/>
        </p:nvSpPr>
        <p:spPr>
          <a:xfrm>
            <a:off x="10584575" y="865556"/>
            <a:ext cx="340158" cy="461665"/>
          </a:xfrm>
          <a:prstGeom prst="rect">
            <a:avLst/>
          </a:prstGeom>
          <a:noFill/>
        </p:spPr>
        <p:txBody>
          <a:bodyPr wrap="none" rtlCol="0">
            <a:spAutoFit/>
          </a:bodyPr>
          <a:lstStyle/>
          <a:p>
            <a:r>
              <a:rPr lang="fr-FR" sz="2400" b="1"/>
              <a:t>3</a:t>
            </a:r>
          </a:p>
        </p:txBody>
      </p:sp>
      <p:sp>
        <p:nvSpPr>
          <p:cNvPr id="4" name="Ellipse 3">
            <a:extLst>
              <a:ext uri="{FF2B5EF4-FFF2-40B4-BE49-F238E27FC236}">
                <a16:creationId xmlns:a16="http://schemas.microsoft.com/office/drawing/2014/main" id="{61BD07B6-8CE3-B52B-24ED-4B43511333FF}"/>
              </a:ext>
            </a:extLst>
          </p:cNvPr>
          <p:cNvSpPr/>
          <p:nvPr/>
        </p:nvSpPr>
        <p:spPr>
          <a:xfrm>
            <a:off x="3132120" y="5183354"/>
            <a:ext cx="671693" cy="656825"/>
          </a:xfrm>
          <a:prstGeom prst="ellipse">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F53F56D5-FF66-C32C-EA24-2201A3CC17C7}"/>
              </a:ext>
            </a:extLst>
          </p:cNvPr>
          <p:cNvSpPr txBox="1"/>
          <p:nvPr/>
        </p:nvSpPr>
        <p:spPr>
          <a:xfrm>
            <a:off x="5211930" y="5608020"/>
            <a:ext cx="6154851" cy="461665"/>
          </a:xfrm>
          <a:prstGeom prst="rect">
            <a:avLst/>
          </a:prstGeom>
          <a:noFill/>
        </p:spPr>
        <p:txBody>
          <a:bodyPr wrap="square">
            <a:spAutoFit/>
          </a:bodyPr>
          <a:lstStyle/>
          <a:p>
            <a:pPr algn="ctr"/>
            <a:r>
              <a:rPr lang="fr-FR" sz="2400" b="1" strike="noStrike" spc="-1">
                <a:solidFill>
                  <a:srgbClr val="FF0000"/>
                </a:solidFill>
                <a:latin typeface="Arial" panose="020B0604020202020204" pitchFamily="34" charset="0"/>
                <a:cs typeface="Arial" panose="020B0604020202020204" pitchFamily="34" charset="0"/>
              </a:rPr>
              <a:t>Chemical </a:t>
            </a:r>
            <a:r>
              <a:rPr lang="fr-FR" sz="2400" b="1" strike="noStrike" spc="-1" err="1">
                <a:solidFill>
                  <a:srgbClr val="FF0000"/>
                </a:solidFill>
                <a:latin typeface="Arial" panose="020B0604020202020204" pitchFamily="34" charset="0"/>
                <a:cs typeface="Arial" panose="020B0604020202020204" pitchFamily="34" charset="0"/>
              </a:rPr>
              <a:t>exposome</a:t>
            </a:r>
            <a:r>
              <a:rPr lang="fr-FR" sz="2400" b="1" strike="noStrike" spc="-1">
                <a:solidFill>
                  <a:srgbClr val="FF0000"/>
                </a:solidFill>
                <a:latin typeface="Arial" panose="020B0604020202020204" pitchFamily="34" charset="0"/>
                <a:cs typeface="Arial" panose="020B0604020202020204" pitchFamily="34" charset="0"/>
              </a:rPr>
              <a:t>? New </a:t>
            </a:r>
            <a:r>
              <a:rPr lang="fr-FR" sz="2400" b="1" strike="noStrike" spc="-1" err="1">
                <a:solidFill>
                  <a:srgbClr val="FF0000"/>
                </a:solidFill>
                <a:latin typeface="Arial" panose="020B0604020202020204" pitchFamily="34" charset="0"/>
                <a:cs typeface="Arial" panose="020B0604020202020204" pitchFamily="34" charset="0"/>
              </a:rPr>
              <a:t>risk</a:t>
            </a:r>
            <a:r>
              <a:rPr lang="fr-FR" sz="2400" b="1" strike="noStrike" spc="-1">
                <a:solidFill>
                  <a:srgbClr val="FF0000"/>
                </a:solidFill>
                <a:latin typeface="Arial" panose="020B0604020202020204" pitchFamily="34" charset="0"/>
                <a:cs typeface="Arial" panose="020B0604020202020204" pitchFamily="34" charset="0"/>
              </a:rPr>
              <a:t> </a:t>
            </a:r>
            <a:r>
              <a:rPr lang="fr-FR" sz="2400" b="1" strike="noStrike" spc="-1" err="1">
                <a:solidFill>
                  <a:srgbClr val="FF0000"/>
                </a:solidFill>
                <a:latin typeface="Arial" panose="020B0604020202020204" pitchFamily="34" charset="0"/>
                <a:cs typeface="Arial" panose="020B0604020202020204" pitchFamily="34" charset="0"/>
              </a:rPr>
              <a:t>factors</a:t>
            </a:r>
            <a:r>
              <a:rPr lang="fr-FR" sz="2400" b="1" strike="noStrike" spc="-1">
                <a:solidFill>
                  <a:srgbClr val="FF0000"/>
                </a:solidFill>
                <a:latin typeface="Arial" panose="020B0604020202020204" pitchFamily="34" charset="0"/>
                <a:cs typeface="Arial" panose="020B0604020202020204" pitchFamily="34" charset="0"/>
              </a:rPr>
              <a:t>?  </a:t>
            </a:r>
            <a:endParaRPr lang="fr-FR" sz="24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070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D4464-5FAC-062E-6B46-2139B3097DC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E17023-98C3-262A-C08E-3D40F25BF649}"/>
              </a:ext>
            </a:extLst>
          </p:cNvPr>
          <p:cNvSpPr>
            <a:spLocks noGrp="1"/>
          </p:cNvSpPr>
          <p:nvPr>
            <p:ph type="sldNum" sz="quarter" idx="12"/>
          </p:nvPr>
        </p:nvSpPr>
        <p:spPr/>
        <p:txBody>
          <a:bodyPr/>
          <a:lstStyle/>
          <a:p>
            <a:r>
              <a:rPr lang="en-US"/>
              <a:t>4</a:t>
            </a:r>
          </a:p>
        </p:txBody>
      </p:sp>
      <p:sp>
        <p:nvSpPr>
          <p:cNvPr id="5" name="Title 4">
            <a:extLst>
              <a:ext uri="{FF2B5EF4-FFF2-40B4-BE49-F238E27FC236}">
                <a16:creationId xmlns:a16="http://schemas.microsoft.com/office/drawing/2014/main" id="{7B818BFC-0B7E-309D-D38F-0833B6457878}"/>
              </a:ext>
            </a:extLst>
          </p:cNvPr>
          <p:cNvSpPr>
            <a:spLocks noGrp="1"/>
          </p:cNvSpPr>
          <p:nvPr>
            <p:ph type="title"/>
          </p:nvPr>
        </p:nvSpPr>
        <p:spPr>
          <a:xfrm>
            <a:off x="319467" y="234647"/>
            <a:ext cx="10830368" cy="481614"/>
          </a:xfrm>
        </p:spPr>
        <p:txBody>
          <a:bodyPr/>
          <a:lstStyle/>
          <a:p>
            <a:r>
              <a:rPr lang="en-GB"/>
              <a:t>Scientific approach</a:t>
            </a:r>
          </a:p>
        </p:txBody>
      </p:sp>
      <p:sp>
        <p:nvSpPr>
          <p:cNvPr id="4" name="ZoneTexte 3">
            <a:extLst>
              <a:ext uri="{FF2B5EF4-FFF2-40B4-BE49-F238E27FC236}">
                <a16:creationId xmlns:a16="http://schemas.microsoft.com/office/drawing/2014/main" id="{ACFB6E56-768C-59FA-9BD0-393336EBE9AF}"/>
              </a:ext>
            </a:extLst>
          </p:cNvPr>
          <p:cNvSpPr txBox="1"/>
          <p:nvPr/>
        </p:nvSpPr>
        <p:spPr>
          <a:xfrm>
            <a:off x="319467" y="881628"/>
            <a:ext cx="11872533" cy="830997"/>
          </a:xfrm>
          <a:prstGeom prst="rect">
            <a:avLst/>
          </a:prstGeom>
          <a:noFill/>
          <a:ln>
            <a:noFill/>
          </a:ln>
        </p:spPr>
        <p:txBody>
          <a:bodyPr wrap="square" rtlCol="0">
            <a:spAutoFit/>
          </a:bodyPr>
          <a:lstStyle/>
          <a:p>
            <a:r>
              <a:rPr lang="fr-FR" sz="2400">
                <a:latin typeface="Arial" panose="020B0604020202020204" pitchFamily="34" charset="0"/>
                <a:cs typeface="Arial" panose="020B0604020202020204" pitchFamily="34" charset="0"/>
              </a:rPr>
              <a:t>The </a:t>
            </a:r>
            <a:r>
              <a:rPr lang="fr-FR" sz="2400" err="1">
                <a:latin typeface="Arial" panose="020B0604020202020204" pitchFamily="34" charset="0"/>
                <a:cs typeface="Arial" panose="020B0604020202020204" pitchFamily="34" charset="0"/>
              </a:rPr>
              <a:t>Exposignalz</a:t>
            </a:r>
            <a:r>
              <a:rPr lang="fr-FR" sz="2400">
                <a:latin typeface="Arial" panose="020B0604020202020204" pitchFamily="34" charset="0"/>
                <a:cs typeface="Arial" panose="020B0604020202020204" pitchFamily="34" charset="0"/>
              </a:rPr>
              <a:t> </a:t>
            </a:r>
            <a:r>
              <a:rPr lang="fr-FR" sz="2400" err="1">
                <a:latin typeface="Arial" panose="020B0604020202020204" pitchFamily="34" charset="0"/>
                <a:cs typeface="Arial" panose="020B0604020202020204" pitchFamily="34" charset="0"/>
              </a:rPr>
              <a:t>project</a:t>
            </a:r>
            <a:r>
              <a:rPr lang="fr-FR" sz="2400">
                <a:latin typeface="Arial" panose="020B0604020202020204" pitchFamily="34" charset="0"/>
                <a:cs typeface="Arial" panose="020B0604020202020204" pitchFamily="34" charset="0"/>
              </a:rPr>
              <a:t> </a:t>
            </a:r>
            <a:r>
              <a:rPr lang="fr-FR" sz="2400" err="1">
                <a:latin typeface="Arial" panose="020B0604020202020204" pitchFamily="34" charset="0"/>
                <a:cs typeface="Arial" panose="020B0604020202020204" pitchFamily="34" charset="0"/>
              </a:rPr>
              <a:t>aims</a:t>
            </a:r>
            <a:r>
              <a:rPr lang="fr-FR" sz="2400">
                <a:latin typeface="Arial" panose="020B0604020202020204" pitchFamily="34" charset="0"/>
                <a:cs typeface="Arial" panose="020B0604020202020204" pitchFamily="34" charset="0"/>
              </a:rPr>
              <a:t> to </a:t>
            </a:r>
            <a:r>
              <a:rPr lang="fr-FR" sz="2400" err="1">
                <a:latin typeface="Arial" panose="020B0604020202020204" pitchFamily="34" charset="0"/>
                <a:cs typeface="Arial" panose="020B0604020202020204" pitchFamily="34" charset="0"/>
              </a:rPr>
              <a:t>uncover</a:t>
            </a:r>
            <a:r>
              <a:rPr lang="fr-FR" sz="2400">
                <a:latin typeface="Arial" panose="020B0604020202020204" pitchFamily="34" charset="0"/>
                <a:cs typeface="Arial" panose="020B0604020202020204" pitchFamily="34" charset="0"/>
              </a:rPr>
              <a:t> </a:t>
            </a:r>
            <a:r>
              <a:rPr lang="fr-FR" sz="2400" b="1">
                <a:latin typeface="Arial" panose="020B0604020202020204" pitchFamily="34" charset="0"/>
                <a:cs typeface="Arial" panose="020B0604020202020204" pitchFamily="34" charset="0"/>
              </a:rPr>
              <a:t>how </a:t>
            </a:r>
            <a:r>
              <a:rPr lang="fr-FR" sz="2400" b="1" err="1">
                <a:latin typeface="Arial" panose="020B0604020202020204" pitchFamily="34" charset="0"/>
                <a:cs typeface="Arial" panose="020B0604020202020204" pitchFamily="34" charset="0"/>
              </a:rPr>
              <a:t>specific</a:t>
            </a:r>
            <a:r>
              <a:rPr lang="fr-FR" sz="2400" b="1">
                <a:latin typeface="Arial" panose="020B0604020202020204" pitchFamily="34" charset="0"/>
                <a:cs typeface="Arial" panose="020B0604020202020204" pitchFamily="34" charset="0"/>
              </a:rPr>
              <a:t> </a:t>
            </a:r>
            <a:r>
              <a:rPr lang="fr-FR" sz="2400" b="1" err="1">
                <a:latin typeface="Arial" panose="020B0604020202020204" pitchFamily="34" charset="0"/>
                <a:cs typeface="Arial" panose="020B0604020202020204" pitchFamily="34" charset="0"/>
              </a:rPr>
              <a:t>chemical</a:t>
            </a:r>
            <a:r>
              <a:rPr lang="fr-FR" sz="2400" b="1">
                <a:latin typeface="Arial" panose="020B0604020202020204" pitchFamily="34" charset="0"/>
                <a:cs typeface="Arial" panose="020B0604020202020204" pitchFamily="34" charset="0"/>
              </a:rPr>
              <a:t> </a:t>
            </a:r>
            <a:r>
              <a:rPr lang="fr-FR" sz="2400" b="1" err="1">
                <a:latin typeface="Arial" panose="020B0604020202020204" pitchFamily="34" charset="0"/>
                <a:cs typeface="Arial" panose="020B0604020202020204" pitchFamily="34" charset="0"/>
              </a:rPr>
              <a:t>pollutants</a:t>
            </a:r>
            <a:r>
              <a:rPr lang="fr-FR" sz="2400" b="1">
                <a:latin typeface="Arial" panose="020B0604020202020204" pitchFamily="34" charset="0"/>
                <a:cs typeface="Arial" panose="020B0604020202020204" pitchFamily="34" charset="0"/>
              </a:rPr>
              <a:t> affect </a:t>
            </a:r>
            <a:r>
              <a:rPr lang="fr-FR" sz="2400" b="1" err="1">
                <a:latin typeface="Arial" panose="020B0604020202020204" pitchFamily="34" charset="0"/>
                <a:cs typeface="Arial" panose="020B0604020202020204" pitchFamily="34" charset="0"/>
              </a:rPr>
              <a:t>brain</a:t>
            </a:r>
            <a:r>
              <a:rPr lang="fr-FR" sz="2400" b="1">
                <a:latin typeface="Arial" panose="020B0604020202020204" pitchFamily="34" charset="0"/>
                <a:cs typeface="Arial" panose="020B0604020202020204" pitchFamily="34" charset="0"/>
              </a:rPr>
              <a:t> </a:t>
            </a:r>
            <a:r>
              <a:rPr lang="fr-FR" sz="2400" b="1" err="1">
                <a:latin typeface="Arial" panose="020B0604020202020204" pitchFamily="34" charset="0"/>
                <a:cs typeface="Arial" panose="020B0604020202020204" pitchFamily="34" charset="0"/>
              </a:rPr>
              <a:t>ageing</a:t>
            </a:r>
            <a:r>
              <a:rPr lang="fr-FR" sz="2400" b="1">
                <a:latin typeface="Arial" panose="020B0604020202020204" pitchFamily="34" charset="0"/>
                <a:cs typeface="Arial" panose="020B0604020202020204" pitchFamily="34" charset="0"/>
              </a:rPr>
              <a:t> and </a:t>
            </a:r>
            <a:r>
              <a:rPr lang="fr-FR" sz="2400" b="1" err="1">
                <a:latin typeface="Arial" panose="020B0604020202020204" pitchFamily="34" charset="0"/>
                <a:cs typeface="Arial" panose="020B0604020202020204" pitchFamily="34" charset="0"/>
              </a:rPr>
              <a:t>contribute</a:t>
            </a:r>
            <a:r>
              <a:rPr lang="fr-FR" sz="2400" b="1">
                <a:latin typeface="Arial" panose="020B0604020202020204" pitchFamily="34" charset="0"/>
                <a:cs typeface="Arial" panose="020B0604020202020204" pitchFamily="34" charset="0"/>
              </a:rPr>
              <a:t> to </a:t>
            </a:r>
            <a:r>
              <a:rPr lang="fr-FR" sz="2400" b="1" err="1">
                <a:latin typeface="Arial" panose="020B0604020202020204" pitchFamily="34" charset="0"/>
                <a:cs typeface="Arial" panose="020B0604020202020204" pitchFamily="34" charset="0"/>
              </a:rPr>
              <a:t>Alzheimer’s</a:t>
            </a:r>
            <a:r>
              <a:rPr lang="fr-FR" sz="2400" b="1">
                <a:latin typeface="Arial" panose="020B0604020202020204" pitchFamily="34" charset="0"/>
                <a:cs typeface="Arial" panose="020B0604020202020204" pitchFamily="34" charset="0"/>
              </a:rPr>
              <a:t> disease and cognitive </a:t>
            </a:r>
            <a:r>
              <a:rPr lang="fr-FR" sz="2400" b="1" err="1">
                <a:latin typeface="Arial" panose="020B0604020202020204" pitchFamily="34" charset="0"/>
                <a:cs typeface="Arial" panose="020B0604020202020204" pitchFamily="34" charset="0"/>
              </a:rPr>
              <a:t>decline</a:t>
            </a:r>
            <a:r>
              <a:rPr lang="fr-FR" sz="24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17153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D4464-5FAC-062E-6B46-2139B3097DC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E17023-98C3-262A-C08E-3D40F25BF649}"/>
              </a:ext>
            </a:extLst>
          </p:cNvPr>
          <p:cNvSpPr>
            <a:spLocks noGrp="1"/>
          </p:cNvSpPr>
          <p:nvPr>
            <p:ph type="sldNum" sz="quarter" idx="12"/>
          </p:nvPr>
        </p:nvSpPr>
        <p:spPr/>
        <p:txBody>
          <a:bodyPr/>
          <a:lstStyle/>
          <a:p>
            <a:r>
              <a:rPr lang="en-US"/>
              <a:t>4</a:t>
            </a:r>
          </a:p>
        </p:txBody>
      </p:sp>
      <p:sp>
        <p:nvSpPr>
          <p:cNvPr id="5" name="Title 4">
            <a:extLst>
              <a:ext uri="{FF2B5EF4-FFF2-40B4-BE49-F238E27FC236}">
                <a16:creationId xmlns:a16="http://schemas.microsoft.com/office/drawing/2014/main" id="{7B818BFC-0B7E-309D-D38F-0833B6457878}"/>
              </a:ext>
            </a:extLst>
          </p:cNvPr>
          <p:cNvSpPr>
            <a:spLocks noGrp="1"/>
          </p:cNvSpPr>
          <p:nvPr>
            <p:ph type="title"/>
          </p:nvPr>
        </p:nvSpPr>
        <p:spPr>
          <a:xfrm>
            <a:off x="319467" y="234647"/>
            <a:ext cx="10830368" cy="481614"/>
          </a:xfrm>
        </p:spPr>
        <p:txBody>
          <a:bodyPr/>
          <a:lstStyle/>
          <a:p>
            <a:r>
              <a:rPr lang="en-GB"/>
              <a:t>Scientific approach</a:t>
            </a:r>
          </a:p>
        </p:txBody>
      </p:sp>
      <p:sp>
        <p:nvSpPr>
          <p:cNvPr id="4" name="ZoneTexte 3">
            <a:extLst>
              <a:ext uri="{FF2B5EF4-FFF2-40B4-BE49-F238E27FC236}">
                <a16:creationId xmlns:a16="http://schemas.microsoft.com/office/drawing/2014/main" id="{ACFB6E56-768C-59FA-9BD0-393336EBE9AF}"/>
              </a:ext>
            </a:extLst>
          </p:cNvPr>
          <p:cNvSpPr txBox="1"/>
          <p:nvPr/>
        </p:nvSpPr>
        <p:spPr>
          <a:xfrm>
            <a:off x="319467" y="881628"/>
            <a:ext cx="11872533" cy="830997"/>
          </a:xfrm>
          <a:prstGeom prst="rect">
            <a:avLst/>
          </a:prstGeom>
          <a:noFill/>
          <a:ln>
            <a:noFill/>
          </a:ln>
        </p:spPr>
        <p:txBody>
          <a:bodyPr wrap="square" rtlCol="0">
            <a:spAutoFit/>
          </a:bodyPr>
          <a:lstStyle/>
          <a:p>
            <a:r>
              <a:rPr lang="fr-FR" sz="2400">
                <a:latin typeface="Arial" panose="020B0604020202020204" pitchFamily="34" charset="0"/>
                <a:cs typeface="Arial" panose="020B0604020202020204" pitchFamily="34" charset="0"/>
              </a:rPr>
              <a:t>The </a:t>
            </a:r>
            <a:r>
              <a:rPr lang="fr-FR" sz="2400" err="1">
                <a:latin typeface="Arial" panose="020B0604020202020204" pitchFamily="34" charset="0"/>
                <a:cs typeface="Arial" panose="020B0604020202020204" pitchFamily="34" charset="0"/>
              </a:rPr>
              <a:t>Exposignalz</a:t>
            </a:r>
            <a:r>
              <a:rPr lang="fr-FR" sz="2400">
                <a:latin typeface="Arial" panose="020B0604020202020204" pitchFamily="34" charset="0"/>
                <a:cs typeface="Arial" panose="020B0604020202020204" pitchFamily="34" charset="0"/>
              </a:rPr>
              <a:t> </a:t>
            </a:r>
            <a:r>
              <a:rPr lang="fr-FR" sz="2400" err="1">
                <a:latin typeface="Arial" panose="020B0604020202020204" pitchFamily="34" charset="0"/>
                <a:cs typeface="Arial" panose="020B0604020202020204" pitchFamily="34" charset="0"/>
              </a:rPr>
              <a:t>project</a:t>
            </a:r>
            <a:r>
              <a:rPr lang="fr-FR" sz="2400">
                <a:latin typeface="Arial" panose="020B0604020202020204" pitchFamily="34" charset="0"/>
                <a:cs typeface="Arial" panose="020B0604020202020204" pitchFamily="34" charset="0"/>
              </a:rPr>
              <a:t> </a:t>
            </a:r>
            <a:r>
              <a:rPr lang="fr-FR" sz="2400" err="1">
                <a:latin typeface="Arial" panose="020B0604020202020204" pitchFamily="34" charset="0"/>
                <a:cs typeface="Arial" panose="020B0604020202020204" pitchFamily="34" charset="0"/>
              </a:rPr>
              <a:t>aims</a:t>
            </a:r>
            <a:r>
              <a:rPr lang="fr-FR" sz="2400">
                <a:latin typeface="Arial" panose="020B0604020202020204" pitchFamily="34" charset="0"/>
                <a:cs typeface="Arial" panose="020B0604020202020204" pitchFamily="34" charset="0"/>
              </a:rPr>
              <a:t> to </a:t>
            </a:r>
            <a:r>
              <a:rPr lang="fr-FR" sz="2400" err="1">
                <a:latin typeface="Arial" panose="020B0604020202020204" pitchFamily="34" charset="0"/>
                <a:cs typeface="Arial" panose="020B0604020202020204" pitchFamily="34" charset="0"/>
              </a:rPr>
              <a:t>uncover</a:t>
            </a:r>
            <a:r>
              <a:rPr lang="fr-FR" sz="2400">
                <a:latin typeface="Arial" panose="020B0604020202020204" pitchFamily="34" charset="0"/>
                <a:cs typeface="Arial" panose="020B0604020202020204" pitchFamily="34" charset="0"/>
              </a:rPr>
              <a:t> </a:t>
            </a:r>
            <a:r>
              <a:rPr lang="fr-FR" sz="2400" b="1">
                <a:latin typeface="Arial" panose="020B0604020202020204" pitchFamily="34" charset="0"/>
                <a:cs typeface="Arial" panose="020B0604020202020204" pitchFamily="34" charset="0"/>
              </a:rPr>
              <a:t>how </a:t>
            </a:r>
            <a:r>
              <a:rPr lang="fr-FR" sz="2400" b="1" err="1">
                <a:latin typeface="Arial" panose="020B0604020202020204" pitchFamily="34" charset="0"/>
                <a:cs typeface="Arial" panose="020B0604020202020204" pitchFamily="34" charset="0"/>
              </a:rPr>
              <a:t>specific</a:t>
            </a:r>
            <a:r>
              <a:rPr lang="fr-FR" sz="2400" b="1">
                <a:latin typeface="Arial" panose="020B0604020202020204" pitchFamily="34" charset="0"/>
                <a:cs typeface="Arial" panose="020B0604020202020204" pitchFamily="34" charset="0"/>
              </a:rPr>
              <a:t> </a:t>
            </a:r>
            <a:r>
              <a:rPr lang="fr-FR" sz="2400" b="1" err="1">
                <a:latin typeface="Arial" panose="020B0604020202020204" pitchFamily="34" charset="0"/>
                <a:cs typeface="Arial" panose="020B0604020202020204" pitchFamily="34" charset="0"/>
              </a:rPr>
              <a:t>chemical</a:t>
            </a:r>
            <a:r>
              <a:rPr lang="fr-FR" sz="2400" b="1">
                <a:latin typeface="Arial" panose="020B0604020202020204" pitchFamily="34" charset="0"/>
                <a:cs typeface="Arial" panose="020B0604020202020204" pitchFamily="34" charset="0"/>
              </a:rPr>
              <a:t> </a:t>
            </a:r>
            <a:r>
              <a:rPr lang="fr-FR" sz="2400" b="1" err="1">
                <a:latin typeface="Arial" panose="020B0604020202020204" pitchFamily="34" charset="0"/>
                <a:cs typeface="Arial" panose="020B0604020202020204" pitchFamily="34" charset="0"/>
              </a:rPr>
              <a:t>pollutants</a:t>
            </a:r>
            <a:r>
              <a:rPr lang="fr-FR" sz="2400" b="1">
                <a:latin typeface="Arial" panose="020B0604020202020204" pitchFamily="34" charset="0"/>
                <a:cs typeface="Arial" panose="020B0604020202020204" pitchFamily="34" charset="0"/>
              </a:rPr>
              <a:t> affect </a:t>
            </a:r>
            <a:r>
              <a:rPr lang="fr-FR" sz="2400" b="1" err="1">
                <a:latin typeface="Arial" panose="020B0604020202020204" pitchFamily="34" charset="0"/>
                <a:cs typeface="Arial" panose="020B0604020202020204" pitchFamily="34" charset="0"/>
              </a:rPr>
              <a:t>brain</a:t>
            </a:r>
            <a:r>
              <a:rPr lang="fr-FR" sz="2400" b="1">
                <a:latin typeface="Arial" panose="020B0604020202020204" pitchFamily="34" charset="0"/>
                <a:cs typeface="Arial" panose="020B0604020202020204" pitchFamily="34" charset="0"/>
              </a:rPr>
              <a:t> </a:t>
            </a:r>
            <a:r>
              <a:rPr lang="fr-FR" sz="2400" b="1" err="1">
                <a:latin typeface="Arial" panose="020B0604020202020204" pitchFamily="34" charset="0"/>
                <a:cs typeface="Arial" panose="020B0604020202020204" pitchFamily="34" charset="0"/>
              </a:rPr>
              <a:t>ageing</a:t>
            </a:r>
            <a:r>
              <a:rPr lang="fr-FR" sz="2400" b="1">
                <a:latin typeface="Arial" panose="020B0604020202020204" pitchFamily="34" charset="0"/>
                <a:cs typeface="Arial" panose="020B0604020202020204" pitchFamily="34" charset="0"/>
              </a:rPr>
              <a:t> and </a:t>
            </a:r>
            <a:r>
              <a:rPr lang="fr-FR" sz="2400" b="1" err="1">
                <a:latin typeface="Arial" panose="020B0604020202020204" pitchFamily="34" charset="0"/>
                <a:cs typeface="Arial" panose="020B0604020202020204" pitchFamily="34" charset="0"/>
              </a:rPr>
              <a:t>contribute</a:t>
            </a:r>
            <a:r>
              <a:rPr lang="fr-FR" sz="2400" b="1">
                <a:latin typeface="Arial" panose="020B0604020202020204" pitchFamily="34" charset="0"/>
                <a:cs typeface="Arial" panose="020B0604020202020204" pitchFamily="34" charset="0"/>
              </a:rPr>
              <a:t> to Alzheimer ‘s disease and cognitive </a:t>
            </a:r>
            <a:r>
              <a:rPr lang="fr-FR" sz="2400" b="1" err="1">
                <a:latin typeface="Arial" panose="020B0604020202020204" pitchFamily="34" charset="0"/>
                <a:cs typeface="Arial" panose="020B0604020202020204" pitchFamily="34" charset="0"/>
              </a:rPr>
              <a:t>decline</a:t>
            </a:r>
            <a:r>
              <a:rPr lang="fr-FR" sz="2400">
                <a:latin typeface="Arial" panose="020B0604020202020204" pitchFamily="34" charset="0"/>
                <a:cs typeface="Arial" panose="020B0604020202020204" pitchFamily="34" charset="0"/>
              </a:rPr>
              <a:t>. </a:t>
            </a:r>
          </a:p>
        </p:txBody>
      </p:sp>
      <p:pic>
        <p:nvPicPr>
          <p:cNvPr id="12" name="Image 11">
            <a:extLst>
              <a:ext uri="{FF2B5EF4-FFF2-40B4-BE49-F238E27FC236}">
                <a16:creationId xmlns:a16="http://schemas.microsoft.com/office/drawing/2014/main" id="{242ADCDC-8269-C9A0-9C87-DE0686450329}"/>
              </a:ext>
            </a:extLst>
          </p:cNvPr>
          <p:cNvPicPr/>
          <p:nvPr/>
        </p:nvPicPr>
        <p:blipFill rotWithShape="1">
          <a:blip r:embed="rId2"/>
          <a:srcRect r="38391"/>
          <a:stretch/>
        </p:blipFill>
        <p:spPr bwMode="auto">
          <a:xfrm>
            <a:off x="2180492" y="5205050"/>
            <a:ext cx="2049854" cy="1191587"/>
          </a:xfrm>
          <a:prstGeom prst="rect">
            <a:avLst/>
          </a:prstGeom>
          <a:ln>
            <a:noFill/>
          </a:ln>
          <a:extLst>
            <a:ext uri="{53640926-AAD7-44D8-BBD7-CCE9431645EC}">
              <a14:shadowObscured xmlns:a14="http://schemas.microsoft.com/office/drawing/2010/main"/>
            </a:ext>
          </a:extLst>
        </p:spPr>
      </p:pic>
      <p:pic>
        <p:nvPicPr>
          <p:cNvPr id="13" name="Picture 4">
            <a:extLst>
              <a:ext uri="{FF2B5EF4-FFF2-40B4-BE49-F238E27FC236}">
                <a16:creationId xmlns:a16="http://schemas.microsoft.com/office/drawing/2014/main" id="{B1CDC7C6-01DC-6D15-482F-501536450F39}"/>
              </a:ext>
            </a:extLst>
          </p:cNvPr>
          <p:cNvPicPr>
            <a:picLocks noChangeAspect="1"/>
          </p:cNvPicPr>
          <p:nvPr/>
        </p:nvPicPr>
        <p:blipFill rotWithShape="1">
          <a:blip r:embed="rId3"/>
          <a:srcRect l="61889" t="32638" r="10163" b="37444"/>
          <a:stretch/>
        </p:blipFill>
        <p:spPr>
          <a:xfrm>
            <a:off x="4589921" y="5331455"/>
            <a:ext cx="904735" cy="968478"/>
          </a:xfrm>
          <a:prstGeom prst="rect">
            <a:avLst/>
          </a:prstGeom>
        </p:spPr>
      </p:pic>
      <p:pic>
        <p:nvPicPr>
          <p:cNvPr id="14" name="Image 13" descr="Une image contenant Caractère coloré, capture d’écran&#10;&#10;Description générée automatiquement">
            <a:extLst>
              <a:ext uri="{FF2B5EF4-FFF2-40B4-BE49-F238E27FC236}">
                <a16:creationId xmlns:a16="http://schemas.microsoft.com/office/drawing/2014/main" id="{533C002F-5387-AD82-FC00-9C3C006316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574" y="5327195"/>
            <a:ext cx="1455657" cy="972738"/>
          </a:xfrm>
          <a:prstGeom prst="rect">
            <a:avLst/>
          </a:prstGeom>
        </p:spPr>
      </p:pic>
      <p:sp>
        <p:nvSpPr>
          <p:cNvPr id="15" name="ZoneTexte 14">
            <a:extLst>
              <a:ext uri="{FF2B5EF4-FFF2-40B4-BE49-F238E27FC236}">
                <a16:creationId xmlns:a16="http://schemas.microsoft.com/office/drawing/2014/main" id="{2DFEBEF1-5C06-096F-1277-29BD5E787D43}"/>
              </a:ext>
            </a:extLst>
          </p:cNvPr>
          <p:cNvSpPr txBox="1"/>
          <p:nvPr/>
        </p:nvSpPr>
        <p:spPr>
          <a:xfrm>
            <a:off x="276810" y="4163273"/>
            <a:ext cx="5589418" cy="1200329"/>
          </a:xfrm>
          <a:prstGeom prst="rect">
            <a:avLst/>
          </a:prstGeom>
          <a:noFill/>
          <a:ln>
            <a:noFill/>
          </a:ln>
        </p:spPr>
        <p:txBody>
          <a:bodyPr wrap="square" rtlCol="0">
            <a:spAutoFit/>
          </a:bodyPr>
          <a:lstStyle/>
          <a:p>
            <a:pPr algn="ctr"/>
            <a:r>
              <a:rPr lang="fr-FR" b="1">
                <a:solidFill>
                  <a:schemeClr val="tx2"/>
                </a:solidFill>
                <a:latin typeface="Arial" panose="020B0604020202020204" pitchFamily="34" charset="0"/>
                <a:cs typeface="Arial" panose="020B0604020202020204" pitchFamily="34" charset="0"/>
              </a:rPr>
              <a:t>67 </a:t>
            </a:r>
            <a:r>
              <a:rPr lang="fr-FR" b="1" err="1">
                <a:solidFill>
                  <a:schemeClr val="tx2"/>
                </a:solidFill>
                <a:latin typeface="Arial" panose="020B0604020202020204" pitchFamily="34" charset="0"/>
                <a:cs typeface="Arial" panose="020B0604020202020204" pitchFamily="34" charset="0"/>
              </a:rPr>
              <a:t>selected</a:t>
            </a:r>
            <a:r>
              <a:rPr lang="fr-FR" b="1">
                <a:solidFill>
                  <a:schemeClr val="tx2"/>
                </a:solidFill>
                <a:latin typeface="Arial" panose="020B0604020202020204" pitchFamily="34" charset="0"/>
                <a:cs typeface="Arial" panose="020B0604020202020204" pitchFamily="34" charset="0"/>
              </a:rPr>
              <a:t> </a:t>
            </a:r>
            <a:r>
              <a:rPr lang="fr-FR" b="1" err="1">
                <a:solidFill>
                  <a:schemeClr val="tx2"/>
                </a:solidFill>
                <a:latin typeface="Arial" panose="020B0604020202020204" pitchFamily="34" charset="0"/>
                <a:cs typeface="Arial" panose="020B0604020202020204" pitchFamily="34" charset="0"/>
              </a:rPr>
              <a:t>pollutants</a:t>
            </a:r>
            <a:r>
              <a:rPr lang="fr-FR" b="1">
                <a:solidFill>
                  <a:schemeClr val="tx2"/>
                </a:solidFill>
                <a:latin typeface="Arial" panose="020B0604020202020204" pitchFamily="34" charset="0"/>
                <a:cs typeface="Arial" panose="020B0604020202020204" pitchFamily="34" charset="0"/>
              </a:rPr>
              <a:t> to screen: </a:t>
            </a:r>
          </a:p>
          <a:p>
            <a:pPr algn="ctr"/>
            <a:r>
              <a:rPr lang="fr-FR">
                <a:solidFill>
                  <a:schemeClr val="tx2"/>
                </a:solidFill>
                <a:latin typeface="Arial" panose="020B0604020202020204" pitchFamily="34" charset="0"/>
                <a:cs typeface="Arial" panose="020B0604020202020204" pitchFamily="34" charset="0"/>
              </a:rPr>
              <a:t>Persistant </a:t>
            </a:r>
            <a:r>
              <a:rPr lang="fr-FR" err="1">
                <a:solidFill>
                  <a:schemeClr val="tx2"/>
                </a:solidFill>
                <a:latin typeface="Arial" panose="020B0604020202020204" pitchFamily="34" charset="0"/>
                <a:cs typeface="Arial" panose="020B0604020202020204" pitchFamily="34" charset="0"/>
              </a:rPr>
              <a:t>organic</a:t>
            </a:r>
            <a:r>
              <a:rPr lang="fr-FR">
                <a:solidFill>
                  <a:schemeClr val="tx2"/>
                </a:solidFill>
                <a:latin typeface="Arial" panose="020B0604020202020204" pitchFamily="34" charset="0"/>
                <a:cs typeface="Arial" panose="020B0604020202020204" pitchFamily="34" charset="0"/>
              </a:rPr>
              <a:t> </a:t>
            </a:r>
            <a:r>
              <a:rPr lang="fr-FR" err="1">
                <a:solidFill>
                  <a:schemeClr val="tx2"/>
                </a:solidFill>
                <a:latin typeface="Arial" panose="020B0604020202020204" pitchFamily="34" charset="0"/>
                <a:cs typeface="Arial" panose="020B0604020202020204" pitchFamily="34" charset="0"/>
              </a:rPr>
              <a:t>pollutants</a:t>
            </a:r>
            <a:r>
              <a:rPr lang="fr-FR">
                <a:solidFill>
                  <a:schemeClr val="tx2"/>
                </a:solidFill>
                <a:latin typeface="Arial" panose="020B0604020202020204" pitchFamily="34" charset="0"/>
                <a:cs typeface="Arial" panose="020B0604020202020204" pitchFamily="34" charset="0"/>
              </a:rPr>
              <a:t> (</a:t>
            </a:r>
            <a:r>
              <a:rPr lang="fr-FR" err="1">
                <a:solidFill>
                  <a:schemeClr val="tx2"/>
                </a:solidFill>
                <a:latin typeface="Arial" panose="020B0604020202020204" pitchFamily="34" charset="0"/>
                <a:cs typeface="Arial" panose="020B0604020202020204" pitchFamily="34" charset="0"/>
              </a:rPr>
              <a:t>POPs</a:t>
            </a:r>
            <a:r>
              <a:rPr lang="fr-FR">
                <a:solidFill>
                  <a:schemeClr val="tx2"/>
                </a:solidFill>
                <a:latin typeface="Arial" panose="020B0604020202020204" pitchFamily="34" charset="0"/>
                <a:cs typeface="Arial" panose="020B0604020202020204" pitchFamily="34" charset="0"/>
              </a:rPr>
              <a:t>), e-Waste, substances in water, </a:t>
            </a:r>
            <a:r>
              <a:rPr lang="fr-FR" err="1">
                <a:solidFill>
                  <a:schemeClr val="tx2"/>
                </a:solidFill>
                <a:latin typeface="Arial" panose="020B0604020202020204" pitchFamily="34" charset="0"/>
                <a:cs typeface="Arial" panose="020B0604020202020204" pitchFamily="34" charset="0"/>
              </a:rPr>
              <a:t>pharmaceutical</a:t>
            </a:r>
            <a:r>
              <a:rPr lang="fr-FR">
                <a:solidFill>
                  <a:schemeClr val="tx2"/>
                </a:solidFill>
                <a:latin typeface="Arial" panose="020B0604020202020204" pitchFamily="34" charset="0"/>
                <a:cs typeface="Arial" panose="020B0604020202020204" pitchFamily="34" charset="0"/>
              </a:rPr>
              <a:t> residues, pesticides, </a:t>
            </a:r>
            <a:r>
              <a:rPr lang="fr-FR" err="1">
                <a:solidFill>
                  <a:schemeClr val="tx2"/>
                </a:solidFill>
                <a:latin typeface="Arial" panose="020B0604020202020204" pitchFamily="34" charset="0"/>
                <a:cs typeface="Arial" panose="020B0604020202020204" pitchFamily="34" charset="0"/>
              </a:rPr>
              <a:t>anilinopyrimidine</a:t>
            </a:r>
            <a:r>
              <a:rPr lang="fr-FR">
                <a:solidFill>
                  <a:schemeClr val="tx2"/>
                </a:solidFill>
                <a:latin typeface="Arial" panose="020B0604020202020204" pitchFamily="34" charset="0"/>
                <a:cs typeface="Arial" panose="020B0604020202020204" pitchFamily="34" charset="0"/>
              </a:rPr>
              <a:t> </a:t>
            </a:r>
            <a:r>
              <a:rPr lang="fr-FR" err="1">
                <a:solidFill>
                  <a:schemeClr val="tx2"/>
                </a:solidFill>
                <a:latin typeface="Arial" panose="020B0604020202020204" pitchFamily="34" charset="0"/>
                <a:cs typeface="Arial" panose="020B0604020202020204" pitchFamily="34" charset="0"/>
              </a:rPr>
              <a:t>fungicides</a:t>
            </a:r>
            <a:r>
              <a:rPr lang="fr-FR">
                <a:solidFill>
                  <a:schemeClr val="tx2"/>
                </a:solidFill>
                <a:latin typeface="Arial" panose="020B0604020202020204" pitchFamily="34" charset="0"/>
                <a:cs typeface="Arial" panose="020B0604020202020204" pitchFamily="34" charset="0"/>
              </a:rPr>
              <a:t> </a:t>
            </a:r>
          </a:p>
        </p:txBody>
      </p:sp>
      <p:grpSp>
        <p:nvGrpSpPr>
          <p:cNvPr id="9" name="Groupe 8">
            <a:extLst>
              <a:ext uri="{FF2B5EF4-FFF2-40B4-BE49-F238E27FC236}">
                <a16:creationId xmlns:a16="http://schemas.microsoft.com/office/drawing/2014/main" id="{C8DDCA68-A5A9-D94C-C706-96C508992EF4}"/>
              </a:ext>
            </a:extLst>
          </p:cNvPr>
          <p:cNvGrpSpPr/>
          <p:nvPr/>
        </p:nvGrpSpPr>
        <p:grpSpPr>
          <a:xfrm>
            <a:off x="387506" y="2264059"/>
            <a:ext cx="5631122" cy="1816360"/>
            <a:chOff x="387506" y="2362535"/>
            <a:chExt cx="5631122" cy="1816360"/>
          </a:xfrm>
        </p:grpSpPr>
        <p:sp>
          <p:nvSpPr>
            <p:cNvPr id="6" name="ZoneTexte 5">
              <a:extLst>
                <a:ext uri="{FF2B5EF4-FFF2-40B4-BE49-F238E27FC236}">
                  <a16:creationId xmlns:a16="http://schemas.microsoft.com/office/drawing/2014/main" id="{1AC44394-F0E3-3A0D-1E26-95D27DB89B80}"/>
                </a:ext>
              </a:extLst>
            </p:cNvPr>
            <p:cNvSpPr txBox="1"/>
            <p:nvPr/>
          </p:nvSpPr>
          <p:spPr>
            <a:xfrm>
              <a:off x="408358" y="2469175"/>
              <a:ext cx="5589418" cy="1631216"/>
            </a:xfrm>
            <a:prstGeom prst="rect">
              <a:avLst/>
            </a:prstGeom>
            <a:noFill/>
          </p:spPr>
          <p:txBody>
            <a:bodyPr wrap="square">
              <a:spAutoFit/>
            </a:bodyPr>
            <a:lstStyle/>
            <a:p>
              <a:pPr algn="ctr"/>
              <a:r>
                <a:rPr lang="en-GB" sz="2000" b="1">
                  <a:latin typeface="Arial" panose="020B0604020202020204" pitchFamily="34" charset="0"/>
                  <a:cs typeface="Arial" panose="020B0604020202020204" pitchFamily="34" charset="0"/>
                </a:rPr>
                <a:t>Identify environmental pollutants likely to have neurotoxic effects and </a:t>
              </a:r>
              <a:br>
                <a:rPr lang="en-GB" sz="2000" b="1">
                  <a:latin typeface="Arial" panose="020B0604020202020204" pitchFamily="34" charset="0"/>
                  <a:cs typeface="Arial" panose="020B0604020202020204" pitchFamily="34" charset="0"/>
                </a:rPr>
              </a:br>
              <a:r>
                <a:rPr lang="en-GB" sz="2000" b="1">
                  <a:latin typeface="Arial" panose="020B0604020202020204" pitchFamily="34" charset="0"/>
                  <a:cs typeface="Arial" panose="020B0604020202020204" pitchFamily="34" charset="0"/>
                </a:rPr>
                <a:t>pro-amyloidogenic properties, </a:t>
              </a:r>
              <a:r>
                <a:rPr lang="fr-FR" sz="2000" b="1" err="1">
                  <a:latin typeface="Arial" panose="020B0604020202020204" pitchFamily="34" charset="0"/>
                  <a:cs typeface="Arial" panose="020B0604020202020204" pitchFamily="34" charset="0"/>
                </a:rPr>
                <a:t>potentially</a:t>
              </a:r>
              <a:r>
                <a:rPr lang="fr-FR" sz="2000" b="1">
                  <a:latin typeface="Arial" panose="020B0604020202020204" pitchFamily="34" charset="0"/>
                  <a:cs typeface="Arial" panose="020B0604020202020204" pitchFamily="34" charset="0"/>
                </a:rPr>
                <a:t> </a:t>
              </a:r>
              <a:r>
                <a:rPr lang="fr-FR" sz="2000" b="1" err="1">
                  <a:latin typeface="Arial" panose="020B0604020202020204" pitchFamily="34" charset="0"/>
                  <a:cs typeface="Arial" panose="020B0604020202020204" pitchFamily="34" charset="0"/>
                </a:rPr>
                <a:t>contributing</a:t>
              </a:r>
              <a:r>
                <a:rPr lang="fr-FR" sz="2000" b="1">
                  <a:latin typeface="Arial" panose="020B0604020202020204" pitchFamily="34" charset="0"/>
                  <a:cs typeface="Arial" panose="020B0604020202020204" pitchFamily="34" charset="0"/>
                </a:rPr>
                <a:t> to</a:t>
              </a:r>
              <a:r>
                <a:rPr lang="en-GB" sz="2000" b="1">
                  <a:latin typeface="Arial" panose="020B0604020202020204" pitchFamily="34" charset="0"/>
                  <a:cs typeface="Arial" panose="020B0604020202020204" pitchFamily="34" charset="0"/>
                </a:rPr>
                <a:t> a neurodegenerative trajectory related to Alzheimer's disease. </a:t>
              </a:r>
              <a:endParaRPr lang="fr-FR" sz="2000" b="1">
                <a:latin typeface="Arial" panose="020B0604020202020204" pitchFamily="34" charset="0"/>
                <a:cs typeface="Arial" panose="020B0604020202020204" pitchFamily="34" charset="0"/>
              </a:endParaRPr>
            </a:p>
          </p:txBody>
        </p:sp>
        <p:sp>
          <p:nvSpPr>
            <p:cNvPr id="2" name="Rectangle à coins arrondis 118">
              <a:extLst>
                <a:ext uri="{FF2B5EF4-FFF2-40B4-BE49-F238E27FC236}">
                  <a16:creationId xmlns:a16="http://schemas.microsoft.com/office/drawing/2014/main" id="{7FE9F1E7-7ED5-FA9D-0A53-CDD865923F3D}"/>
                </a:ext>
              </a:extLst>
            </p:cNvPr>
            <p:cNvSpPr/>
            <p:nvPr/>
          </p:nvSpPr>
          <p:spPr>
            <a:xfrm>
              <a:off x="387506" y="2362535"/>
              <a:ext cx="5631122" cy="1816360"/>
            </a:xfrm>
            <a:prstGeom prst="round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solidFill>
                  <a:schemeClr val="bg1"/>
                </a:solidFill>
              </a:endParaRPr>
            </a:p>
          </p:txBody>
        </p:sp>
      </p:grpSp>
      <p:sp>
        <p:nvSpPr>
          <p:cNvPr id="7" name="ZoneTexte 6">
            <a:extLst>
              <a:ext uri="{FF2B5EF4-FFF2-40B4-BE49-F238E27FC236}">
                <a16:creationId xmlns:a16="http://schemas.microsoft.com/office/drawing/2014/main" id="{BA9D4D31-39E7-E387-4482-851B7A189AAC}"/>
              </a:ext>
            </a:extLst>
          </p:cNvPr>
          <p:cNvSpPr txBox="1"/>
          <p:nvPr/>
        </p:nvSpPr>
        <p:spPr>
          <a:xfrm>
            <a:off x="1833624" y="1771896"/>
            <a:ext cx="2789175" cy="461665"/>
          </a:xfrm>
          <a:prstGeom prst="rect">
            <a:avLst/>
          </a:prstGeom>
          <a:noFill/>
        </p:spPr>
        <p:txBody>
          <a:bodyPr wrap="square">
            <a:spAutoFit/>
          </a:bodyPr>
          <a:lstStyle/>
          <a:p>
            <a:r>
              <a:rPr lang="en-GB" altLang="fr-FR" sz="2400" b="1">
                <a:latin typeface="Arial" panose="020B0604020202020204" pitchFamily="34" charset="0"/>
                <a:cs typeface="Arial" panose="020B0604020202020204" pitchFamily="34" charset="0"/>
              </a:rPr>
              <a:t>OBJ1: 3 partners</a:t>
            </a:r>
          </a:p>
        </p:txBody>
      </p:sp>
    </p:spTree>
    <p:extLst>
      <p:ext uri="{BB962C8B-B14F-4D97-AF65-F5344CB8AC3E}">
        <p14:creationId xmlns:p14="http://schemas.microsoft.com/office/powerpoint/2010/main" val="2341920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D4464-5FAC-062E-6B46-2139B3097DC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E17023-98C3-262A-C08E-3D40F25BF649}"/>
              </a:ext>
            </a:extLst>
          </p:cNvPr>
          <p:cNvSpPr>
            <a:spLocks noGrp="1"/>
          </p:cNvSpPr>
          <p:nvPr>
            <p:ph type="sldNum" sz="quarter" idx="12"/>
          </p:nvPr>
        </p:nvSpPr>
        <p:spPr/>
        <p:txBody>
          <a:bodyPr/>
          <a:lstStyle/>
          <a:p>
            <a:r>
              <a:rPr lang="en-US"/>
              <a:t>4</a:t>
            </a:r>
          </a:p>
        </p:txBody>
      </p:sp>
      <p:sp>
        <p:nvSpPr>
          <p:cNvPr id="5" name="Title 4">
            <a:extLst>
              <a:ext uri="{FF2B5EF4-FFF2-40B4-BE49-F238E27FC236}">
                <a16:creationId xmlns:a16="http://schemas.microsoft.com/office/drawing/2014/main" id="{7B818BFC-0B7E-309D-D38F-0833B6457878}"/>
              </a:ext>
            </a:extLst>
          </p:cNvPr>
          <p:cNvSpPr>
            <a:spLocks noGrp="1"/>
          </p:cNvSpPr>
          <p:nvPr>
            <p:ph type="title"/>
          </p:nvPr>
        </p:nvSpPr>
        <p:spPr>
          <a:xfrm>
            <a:off x="319467" y="234647"/>
            <a:ext cx="10830368" cy="481614"/>
          </a:xfrm>
        </p:spPr>
        <p:txBody>
          <a:bodyPr/>
          <a:lstStyle/>
          <a:p>
            <a:r>
              <a:rPr lang="en-GB"/>
              <a:t>Scientific approach</a:t>
            </a:r>
          </a:p>
        </p:txBody>
      </p:sp>
      <p:sp>
        <p:nvSpPr>
          <p:cNvPr id="4" name="ZoneTexte 3">
            <a:extLst>
              <a:ext uri="{FF2B5EF4-FFF2-40B4-BE49-F238E27FC236}">
                <a16:creationId xmlns:a16="http://schemas.microsoft.com/office/drawing/2014/main" id="{ACFB6E56-768C-59FA-9BD0-393336EBE9AF}"/>
              </a:ext>
            </a:extLst>
          </p:cNvPr>
          <p:cNvSpPr txBox="1"/>
          <p:nvPr/>
        </p:nvSpPr>
        <p:spPr>
          <a:xfrm>
            <a:off x="319467" y="881628"/>
            <a:ext cx="11872533" cy="830997"/>
          </a:xfrm>
          <a:prstGeom prst="rect">
            <a:avLst/>
          </a:prstGeom>
          <a:noFill/>
          <a:ln>
            <a:noFill/>
          </a:ln>
        </p:spPr>
        <p:txBody>
          <a:bodyPr wrap="square" rtlCol="0">
            <a:spAutoFit/>
          </a:bodyPr>
          <a:lstStyle/>
          <a:p>
            <a:r>
              <a:rPr lang="fr-FR" sz="2400">
                <a:latin typeface="Arial" panose="020B0604020202020204" pitchFamily="34" charset="0"/>
                <a:cs typeface="Arial" panose="020B0604020202020204" pitchFamily="34" charset="0"/>
              </a:rPr>
              <a:t>The </a:t>
            </a:r>
            <a:r>
              <a:rPr lang="fr-FR" sz="2400" err="1">
                <a:latin typeface="Arial" panose="020B0604020202020204" pitchFamily="34" charset="0"/>
                <a:cs typeface="Arial" panose="020B0604020202020204" pitchFamily="34" charset="0"/>
              </a:rPr>
              <a:t>Exposignalz</a:t>
            </a:r>
            <a:r>
              <a:rPr lang="fr-FR" sz="2400">
                <a:latin typeface="Arial" panose="020B0604020202020204" pitchFamily="34" charset="0"/>
                <a:cs typeface="Arial" panose="020B0604020202020204" pitchFamily="34" charset="0"/>
              </a:rPr>
              <a:t> </a:t>
            </a:r>
            <a:r>
              <a:rPr lang="fr-FR" sz="2400" err="1">
                <a:latin typeface="Arial" panose="020B0604020202020204" pitchFamily="34" charset="0"/>
                <a:cs typeface="Arial" panose="020B0604020202020204" pitchFamily="34" charset="0"/>
              </a:rPr>
              <a:t>project</a:t>
            </a:r>
            <a:r>
              <a:rPr lang="fr-FR" sz="2400">
                <a:latin typeface="Arial" panose="020B0604020202020204" pitchFamily="34" charset="0"/>
                <a:cs typeface="Arial" panose="020B0604020202020204" pitchFamily="34" charset="0"/>
              </a:rPr>
              <a:t> </a:t>
            </a:r>
            <a:r>
              <a:rPr lang="fr-FR" sz="2400" err="1">
                <a:latin typeface="Arial" panose="020B0604020202020204" pitchFamily="34" charset="0"/>
                <a:cs typeface="Arial" panose="020B0604020202020204" pitchFamily="34" charset="0"/>
              </a:rPr>
              <a:t>aims</a:t>
            </a:r>
            <a:r>
              <a:rPr lang="fr-FR" sz="2400">
                <a:latin typeface="Arial" panose="020B0604020202020204" pitchFamily="34" charset="0"/>
                <a:cs typeface="Arial" panose="020B0604020202020204" pitchFamily="34" charset="0"/>
              </a:rPr>
              <a:t> to </a:t>
            </a:r>
            <a:r>
              <a:rPr lang="fr-FR" sz="2400" err="1">
                <a:latin typeface="Arial" panose="020B0604020202020204" pitchFamily="34" charset="0"/>
                <a:cs typeface="Arial" panose="020B0604020202020204" pitchFamily="34" charset="0"/>
              </a:rPr>
              <a:t>uncover</a:t>
            </a:r>
            <a:r>
              <a:rPr lang="fr-FR" sz="2400">
                <a:latin typeface="Arial" panose="020B0604020202020204" pitchFamily="34" charset="0"/>
                <a:cs typeface="Arial" panose="020B0604020202020204" pitchFamily="34" charset="0"/>
              </a:rPr>
              <a:t> </a:t>
            </a:r>
            <a:r>
              <a:rPr lang="fr-FR" sz="2400" b="1">
                <a:latin typeface="Arial" panose="020B0604020202020204" pitchFamily="34" charset="0"/>
                <a:cs typeface="Arial" panose="020B0604020202020204" pitchFamily="34" charset="0"/>
              </a:rPr>
              <a:t>how </a:t>
            </a:r>
            <a:r>
              <a:rPr lang="fr-FR" sz="2400" b="1" err="1">
                <a:latin typeface="Arial" panose="020B0604020202020204" pitchFamily="34" charset="0"/>
                <a:cs typeface="Arial" panose="020B0604020202020204" pitchFamily="34" charset="0"/>
              </a:rPr>
              <a:t>specific</a:t>
            </a:r>
            <a:r>
              <a:rPr lang="fr-FR" sz="2400" b="1">
                <a:latin typeface="Arial" panose="020B0604020202020204" pitchFamily="34" charset="0"/>
                <a:cs typeface="Arial" panose="020B0604020202020204" pitchFamily="34" charset="0"/>
              </a:rPr>
              <a:t> </a:t>
            </a:r>
            <a:r>
              <a:rPr lang="fr-FR" sz="2400" b="1" err="1">
                <a:latin typeface="Arial" panose="020B0604020202020204" pitchFamily="34" charset="0"/>
                <a:cs typeface="Arial" panose="020B0604020202020204" pitchFamily="34" charset="0"/>
              </a:rPr>
              <a:t>chemical</a:t>
            </a:r>
            <a:r>
              <a:rPr lang="fr-FR" sz="2400" b="1">
                <a:latin typeface="Arial" panose="020B0604020202020204" pitchFamily="34" charset="0"/>
                <a:cs typeface="Arial" panose="020B0604020202020204" pitchFamily="34" charset="0"/>
              </a:rPr>
              <a:t> </a:t>
            </a:r>
            <a:r>
              <a:rPr lang="fr-FR" sz="2400" b="1" err="1">
                <a:latin typeface="Arial" panose="020B0604020202020204" pitchFamily="34" charset="0"/>
                <a:cs typeface="Arial" panose="020B0604020202020204" pitchFamily="34" charset="0"/>
              </a:rPr>
              <a:t>pollutants</a:t>
            </a:r>
            <a:r>
              <a:rPr lang="fr-FR" sz="2400" b="1">
                <a:latin typeface="Arial" panose="020B0604020202020204" pitchFamily="34" charset="0"/>
                <a:cs typeface="Arial" panose="020B0604020202020204" pitchFamily="34" charset="0"/>
              </a:rPr>
              <a:t> affect </a:t>
            </a:r>
            <a:r>
              <a:rPr lang="fr-FR" sz="2400" b="1" err="1">
                <a:latin typeface="Arial" panose="020B0604020202020204" pitchFamily="34" charset="0"/>
                <a:cs typeface="Arial" panose="020B0604020202020204" pitchFamily="34" charset="0"/>
              </a:rPr>
              <a:t>brain</a:t>
            </a:r>
            <a:r>
              <a:rPr lang="fr-FR" sz="2400" b="1">
                <a:latin typeface="Arial" panose="020B0604020202020204" pitchFamily="34" charset="0"/>
                <a:cs typeface="Arial" panose="020B0604020202020204" pitchFamily="34" charset="0"/>
              </a:rPr>
              <a:t> </a:t>
            </a:r>
            <a:r>
              <a:rPr lang="fr-FR" sz="2400" b="1" err="1">
                <a:latin typeface="Arial" panose="020B0604020202020204" pitchFamily="34" charset="0"/>
                <a:cs typeface="Arial" panose="020B0604020202020204" pitchFamily="34" charset="0"/>
              </a:rPr>
              <a:t>ageing</a:t>
            </a:r>
            <a:r>
              <a:rPr lang="fr-FR" sz="2400" b="1">
                <a:latin typeface="Arial" panose="020B0604020202020204" pitchFamily="34" charset="0"/>
                <a:cs typeface="Arial" panose="020B0604020202020204" pitchFamily="34" charset="0"/>
              </a:rPr>
              <a:t> and </a:t>
            </a:r>
            <a:r>
              <a:rPr lang="fr-FR" sz="2400" b="1" err="1">
                <a:latin typeface="Arial" panose="020B0604020202020204" pitchFamily="34" charset="0"/>
                <a:cs typeface="Arial" panose="020B0604020202020204" pitchFamily="34" charset="0"/>
              </a:rPr>
              <a:t>contribute</a:t>
            </a:r>
            <a:r>
              <a:rPr lang="fr-FR" sz="2400" b="1">
                <a:latin typeface="Arial" panose="020B0604020202020204" pitchFamily="34" charset="0"/>
                <a:cs typeface="Arial" panose="020B0604020202020204" pitchFamily="34" charset="0"/>
              </a:rPr>
              <a:t> to Alzheimer ‘s disease and cognitive </a:t>
            </a:r>
            <a:r>
              <a:rPr lang="fr-FR" sz="2400" b="1" err="1">
                <a:latin typeface="Arial" panose="020B0604020202020204" pitchFamily="34" charset="0"/>
                <a:cs typeface="Arial" panose="020B0604020202020204" pitchFamily="34" charset="0"/>
              </a:rPr>
              <a:t>decline</a:t>
            </a:r>
            <a:r>
              <a:rPr lang="fr-FR" sz="2400">
                <a:latin typeface="Arial" panose="020B0604020202020204" pitchFamily="34" charset="0"/>
                <a:cs typeface="Arial" panose="020B0604020202020204" pitchFamily="34" charset="0"/>
              </a:rPr>
              <a:t>. </a:t>
            </a:r>
          </a:p>
        </p:txBody>
      </p:sp>
      <p:sp>
        <p:nvSpPr>
          <p:cNvPr id="8" name="Rectangle à coins arrondis 118">
            <a:extLst>
              <a:ext uri="{FF2B5EF4-FFF2-40B4-BE49-F238E27FC236}">
                <a16:creationId xmlns:a16="http://schemas.microsoft.com/office/drawing/2014/main" id="{55A875EE-47DF-FA47-033A-42DF715E1634}"/>
              </a:ext>
            </a:extLst>
          </p:cNvPr>
          <p:cNvSpPr/>
          <p:nvPr/>
        </p:nvSpPr>
        <p:spPr>
          <a:xfrm>
            <a:off x="6269510" y="2262890"/>
            <a:ext cx="5631122" cy="1816360"/>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solidFill>
                <a:schemeClr val="bg1"/>
              </a:solidFill>
            </a:endParaRPr>
          </a:p>
        </p:txBody>
      </p:sp>
      <p:sp>
        <p:nvSpPr>
          <p:cNvPr id="10" name="ZoneTexte 9">
            <a:extLst>
              <a:ext uri="{FF2B5EF4-FFF2-40B4-BE49-F238E27FC236}">
                <a16:creationId xmlns:a16="http://schemas.microsoft.com/office/drawing/2014/main" id="{A0C1E2EA-4AA3-152D-F8DD-B9AAE735FC50}"/>
              </a:ext>
            </a:extLst>
          </p:cNvPr>
          <p:cNvSpPr txBox="1"/>
          <p:nvPr/>
        </p:nvSpPr>
        <p:spPr>
          <a:xfrm>
            <a:off x="7682931" y="1771896"/>
            <a:ext cx="2792601" cy="461665"/>
          </a:xfrm>
          <a:prstGeom prst="rect">
            <a:avLst/>
          </a:prstGeom>
          <a:noFill/>
        </p:spPr>
        <p:txBody>
          <a:bodyPr wrap="square">
            <a:spAutoFit/>
          </a:bodyPr>
          <a:lstStyle/>
          <a:p>
            <a:r>
              <a:rPr lang="en-GB" altLang="fr-FR" sz="2400" b="1">
                <a:solidFill>
                  <a:srgbClr val="00B050"/>
                </a:solidFill>
                <a:latin typeface="Arial" panose="020B0604020202020204" pitchFamily="34" charset="0"/>
                <a:cs typeface="Arial" panose="020B0604020202020204" pitchFamily="34" charset="0"/>
              </a:rPr>
              <a:t>OBJ2: 6 partners</a:t>
            </a:r>
          </a:p>
        </p:txBody>
      </p:sp>
      <p:pic>
        <p:nvPicPr>
          <p:cNvPr id="12" name="Image 11">
            <a:extLst>
              <a:ext uri="{FF2B5EF4-FFF2-40B4-BE49-F238E27FC236}">
                <a16:creationId xmlns:a16="http://schemas.microsoft.com/office/drawing/2014/main" id="{242ADCDC-8269-C9A0-9C87-DE0686450329}"/>
              </a:ext>
            </a:extLst>
          </p:cNvPr>
          <p:cNvPicPr/>
          <p:nvPr/>
        </p:nvPicPr>
        <p:blipFill rotWithShape="1">
          <a:blip r:embed="rId2"/>
          <a:srcRect r="38391"/>
          <a:stretch/>
        </p:blipFill>
        <p:spPr bwMode="auto">
          <a:xfrm>
            <a:off x="2180492" y="5205050"/>
            <a:ext cx="2049854" cy="1191587"/>
          </a:xfrm>
          <a:prstGeom prst="rect">
            <a:avLst/>
          </a:prstGeom>
          <a:ln>
            <a:noFill/>
          </a:ln>
          <a:extLst>
            <a:ext uri="{53640926-AAD7-44D8-BBD7-CCE9431645EC}">
              <a14:shadowObscured xmlns:a14="http://schemas.microsoft.com/office/drawing/2010/main"/>
            </a:ext>
          </a:extLst>
        </p:spPr>
      </p:pic>
      <p:pic>
        <p:nvPicPr>
          <p:cNvPr id="13" name="Picture 4">
            <a:extLst>
              <a:ext uri="{FF2B5EF4-FFF2-40B4-BE49-F238E27FC236}">
                <a16:creationId xmlns:a16="http://schemas.microsoft.com/office/drawing/2014/main" id="{B1CDC7C6-01DC-6D15-482F-501536450F39}"/>
              </a:ext>
            </a:extLst>
          </p:cNvPr>
          <p:cNvPicPr>
            <a:picLocks noChangeAspect="1"/>
          </p:cNvPicPr>
          <p:nvPr/>
        </p:nvPicPr>
        <p:blipFill rotWithShape="1">
          <a:blip r:embed="rId3"/>
          <a:srcRect l="61889" t="32638" r="10163" b="37444"/>
          <a:stretch/>
        </p:blipFill>
        <p:spPr>
          <a:xfrm>
            <a:off x="4589921" y="5331455"/>
            <a:ext cx="904735" cy="968478"/>
          </a:xfrm>
          <a:prstGeom prst="rect">
            <a:avLst/>
          </a:prstGeom>
        </p:spPr>
      </p:pic>
      <p:pic>
        <p:nvPicPr>
          <p:cNvPr id="14" name="Image 13" descr="Une image contenant Caractère coloré, capture d’écran&#10;&#10;Description générée automatiquement">
            <a:extLst>
              <a:ext uri="{FF2B5EF4-FFF2-40B4-BE49-F238E27FC236}">
                <a16:creationId xmlns:a16="http://schemas.microsoft.com/office/drawing/2014/main" id="{533C002F-5387-AD82-FC00-9C3C006316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574" y="5327195"/>
            <a:ext cx="1455657" cy="972738"/>
          </a:xfrm>
          <a:prstGeom prst="rect">
            <a:avLst/>
          </a:prstGeom>
        </p:spPr>
      </p:pic>
      <p:sp>
        <p:nvSpPr>
          <p:cNvPr id="15" name="ZoneTexte 14">
            <a:extLst>
              <a:ext uri="{FF2B5EF4-FFF2-40B4-BE49-F238E27FC236}">
                <a16:creationId xmlns:a16="http://schemas.microsoft.com/office/drawing/2014/main" id="{2DFEBEF1-5C06-096F-1277-29BD5E787D43}"/>
              </a:ext>
            </a:extLst>
          </p:cNvPr>
          <p:cNvSpPr txBox="1"/>
          <p:nvPr/>
        </p:nvSpPr>
        <p:spPr>
          <a:xfrm>
            <a:off x="276810" y="4163273"/>
            <a:ext cx="5589418" cy="923330"/>
          </a:xfrm>
          <a:prstGeom prst="rect">
            <a:avLst/>
          </a:prstGeom>
          <a:noFill/>
          <a:ln>
            <a:noFill/>
          </a:ln>
        </p:spPr>
        <p:txBody>
          <a:bodyPr wrap="square" rtlCol="0">
            <a:spAutoFit/>
          </a:bodyPr>
          <a:lstStyle/>
          <a:p>
            <a:pPr algn="ctr"/>
            <a:r>
              <a:rPr lang="fr-FR" b="1">
                <a:solidFill>
                  <a:schemeClr val="tx2"/>
                </a:solidFill>
                <a:latin typeface="Arial" panose="020B0604020202020204" pitchFamily="34" charset="0"/>
                <a:cs typeface="Arial" panose="020B0604020202020204" pitchFamily="34" charset="0"/>
              </a:rPr>
              <a:t>67 </a:t>
            </a:r>
            <a:r>
              <a:rPr lang="fr-FR" b="1" err="1">
                <a:solidFill>
                  <a:schemeClr val="tx2"/>
                </a:solidFill>
                <a:latin typeface="Arial" panose="020B0604020202020204" pitchFamily="34" charset="0"/>
                <a:cs typeface="Arial" panose="020B0604020202020204" pitchFamily="34" charset="0"/>
              </a:rPr>
              <a:t>selected</a:t>
            </a:r>
            <a:r>
              <a:rPr lang="fr-FR" b="1">
                <a:solidFill>
                  <a:schemeClr val="tx2"/>
                </a:solidFill>
                <a:latin typeface="Arial" panose="020B0604020202020204" pitchFamily="34" charset="0"/>
                <a:cs typeface="Arial" panose="020B0604020202020204" pitchFamily="34" charset="0"/>
              </a:rPr>
              <a:t> </a:t>
            </a:r>
            <a:r>
              <a:rPr lang="fr-FR" b="1" err="1">
                <a:solidFill>
                  <a:schemeClr val="tx2"/>
                </a:solidFill>
                <a:latin typeface="Arial" panose="020B0604020202020204" pitchFamily="34" charset="0"/>
                <a:cs typeface="Arial" panose="020B0604020202020204" pitchFamily="34" charset="0"/>
              </a:rPr>
              <a:t>pollutants</a:t>
            </a:r>
            <a:r>
              <a:rPr lang="fr-FR" b="1">
                <a:solidFill>
                  <a:schemeClr val="tx2"/>
                </a:solidFill>
                <a:latin typeface="Arial" panose="020B0604020202020204" pitchFamily="34" charset="0"/>
                <a:cs typeface="Arial" panose="020B0604020202020204" pitchFamily="34" charset="0"/>
              </a:rPr>
              <a:t> to screen </a:t>
            </a:r>
          </a:p>
          <a:p>
            <a:pPr algn="ctr"/>
            <a:r>
              <a:rPr lang="fr-FR" err="1">
                <a:solidFill>
                  <a:schemeClr val="tx2"/>
                </a:solidFill>
                <a:latin typeface="Arial" panose="020B0604020202020204" pitchFamily="34" charset="0"/>
                <a:cs typeface="Arial" panose="020B0604020202020204" pitchFamily="34" charset="0"/>
              </a:rPr>
              <a:t>POPs</a:t>
            </a:r>
            <a:r>
              <a:rPr lang="fr-FR">
                <a:solidFill>
                  <a:schemeClr val="tx2"/>
                </a:solidFill>
                <a:latin typeface="Arial" panose="020B0604020202020204" pitchFamily="34" charset="0"/>
                <a:cs typeface="Arial" panose="020B0604020202020204" pitchFamily="34" charset="0"/>
              </a:rPr>
              <a:t>, e-Waste, substance in water, </a:t>
            </a:r>
            <a:r>
              <a:rPr lang="fr-FR" err="1">
                <a:solidFill>
                  <a:schemeClr val="tx2"/>
                </a:solidFill>
                <a:latin typeface="Arial" panose="020B0604020202020204" pitchFamily="34" charset="0"/>
                <a:cs typeface="Arial" panose="020B0604020202020204" pitchFamily="34" charset="0"/>
              </a:rPr>
              <a:t>pharmaceutical</a:t>
            </a:r>
            <a:r>
              <a:rPr lang="fr-FR">
                <a:solidFill>
                  <a:schemeClr val="tx2"/>
                </a:solidFill>
                <a:latin typeface="Arial" panose="020B0604020202020204" pitchFamily="34" charset="0"/>
                <a:cs typeface="Arial" panose="020B0604020202020204" pitchFamily="34" charset="0"/>
              </a:rPr>
              <a:t> residues, pesticides, </a:t>
            </a:r>
            <a:r>
              <a:rPr lang="fr-FR" err="1">
                <a:solidFill>
                  <a:schemeClr val="tx2"/>
                </a:solidFill>
                <a:latin typeface="Arial" panose="020B0604020202020204" pitchFamily="34" charset="0"/>
                <a:cs typeface="Arial" panose="020B0604020202020204" pitchFamily="34" charset="0"/>
              </a:rPr>
              <a:t>anilinopyrimidine</a:t>
            </a:r>
            <a:r>
              <a:rPr lang="fr-FR">
                <a:solidFill>
                  <a:schemeClr val="tx2"/>
                </a:solidFill>
                <a:latin typeface="Arial" panose="020B0604020202020204" pitchFamily="34" charset="0"/>
                <a:cs typeface="Arial" panose="020B0604020202020204" pitchFamily="34" charset="0"/>
              </a:rPr>
              <a:t> </a:t>
            </a:r>
            <a:r>
              <a:rPr lang="fr-FR" err="1">
                <a:solidFill>
                  <a:schemeClr val="tx2"/>
                </a:solidFill>
                <a:latin typeface="Arial" panose="020B0604020202020204" pitchFamily="34" charset="0"/>
                <a:cs typeface="Arial" panose="020B0604020202020204" pitchFamily="34" charset="0"/>
              </a:rPr>
              <a:t>fungicides</a:t>
            </a:r>
            <a:r>
              <a:rPr lang="fr-FR">
                <a:solidFill>
                  <a:schemeClr val="tx2"/>
                </a:solidFill>
                <a:latin typeface="Arial" panose="020B0604020202020204" pitchFamily="34" charset="0"/>
                <a:cs typeface="Arial" panose="020B0604020202020204" pitchFamily="34" charset="0"/>
              </a:rPr>
              <a:t> </a:t>
            </a:r>
          </a:p>
        </p:txBody>
      </p:sp>
      <p:grpSp>
        <p:nvGrpSpPr>
          <p:cNvPr id="9" name="Groupe 8">
            <a:extLst>
              <a:ext uri="{FF2B5EF4-FFF2-40B4-BE49-F238E27FC236}">
                <a16:creationId xmlns:a16="http://schemas.microsoft.com/office/drawing/2014/main" id="{C8DDCA68-A5A9-D94C-C706-96C508992EF4}"/>
              </a:ext>
            </a:extLst>
          </p:cNvPr>
          <p:cNvGrpSpPr/>
          <p:nvPr/>
        </p:nvGrpSpPr>
        <p:grpSpPr>
          <a:xfrm>
            <a:off x="387506" y="2264059"/>
            <a:ext cx="5631122" cy="1816360"/>
            <a:chOff x="387506" y="2362535"/>
            <a:chExt cx="5631122" cy="1816360"/>
          </a:xfrm>
        </p:grpSpPr>
        <p:sp>
          <p:nvSpPr>
            <p:cNvPr id="6" name="ZoneTexte 5">
              <a:extLst>
                <a:ext uri="{FF2B5EF4-FFF2-40B4-BE49-F238E27FC236}">
                  <a16:creationId xmlns:a16="http://schemas.microsoft.com/office/drawing/2014/main" id="{1AC44394-F0E3-3A0D-1E26-95D27DB89B80}"/>
                </a:ext>
              </a:extLst>
            </p:cNvPr>
            <p:cNvSpPr txBox="1"/>
            <p:nvPr/>
          </p:nvSpPr>
          <p:spPr>
            <a:xfrm>
              <a:off x="408358" y="2469175"/>
              <a:ext cx="5589418" cy="1631216"/>
            </a:xfrm>
            <a:prstGeom prst="rect">
              <a:avLst/>
            </a:prstGeom>
            <a:noFill/>
          </p:spPr>
          <p:txBody>
            <a:bodyPr wrap="square">
              <a:spAutoFit/>
            </a:bodyPr>
            <a:lstStyle/>
            <a:p>
              <a:pPr algn="ctr"/>
              <a:r>
                <a:rPr lang="en-GB" sz="2000" b="1">
                  <a:latin typeface="Arial" panose="020B0604020202020204" pitchFamily="34" charset="0"/>
                  <a:cs typeface="Arial" panose="020B0604020202020204" pitchFamily="34" charset="0"/>
                </a:rPr>
                <a:t>Identify environmental pollutants likely to have neurotoxic effects and </a:t>
              </a:r>
              <a:br>
                <a:rPr lang="en-GB" sz="2000" b="1">
                  <a:latin typeface="Arial" panose="020B0604020202020204" pitchFamily="34" charset="0"/>
                  <a:cs typeface="Arial" panose="020B0604020202020204" pitchFamily="34" charset="0"/>
                </a:rPr>
              </a:br>
              <a:r>
                <a:rPr lang="en-GB" sz="2000" b="1">
                  <a:latin typeface="Arial" panose="020B0604020202020204" pitchFamily="34" charset="0"/>
                  <a:cs typeface="Arial" panose="020B0604020202020204" pitchFamily="34" charset="0"/>
                </a:rPr>
                <a:t>pro-amyloidogenic properties, </a:t>
              </a:r>
              <a:r>
                <a:rPr lang="fr-FR" sz="2000" b="1" err="1">
                  <a:latin typeface="Arial" panose="020B0604020202020204" pitchFamily="34" charset="0"/>
                  <a:cs typeface="Arial" panose="020B0604020202020204" pitchFamily="34" charset="0"/>
                </a:rPr>
                <a:t>potentially</a:t>
              </a:r>
              <a:r>
                <a:rPr lang="fr-FR" sz="2000" b="1">
                  <a:latin typeface="Arial" panose="020B0604020202020204" pitchFamily="34" charset="0"/>
                  <a:cs typeface="Arial" panose="020B0604020202020204" pitchFamily="34" charset="0"/>
                </a:rPr>
                <a:t> </a:t>
              </a:r>
              <a:r>
                <a:rPr lang="fr-FR" sz="2000" b="1" err="1">
                  <a:latin typeface="Arial" panose="020B0604020202020204" pitchFamily="34" charset="0"/>
                  <a:cs typeface="Arial" panose="020B0604020202020204" pitchFamily="34" charset="0"/>
                </a:rPr>
                <a:t>contributing</a:t>
              </a:r>
              <a:r>
                <a:rPr lang="fr-FR" sz="2000" b="1">
                  <a:latin typeface="Arial" panose="020B0604020202020204" pitchFamily="34" charset="0"/>
                  <a:cs typeface="Arial" panose="020B0604020202020204" pitchFamily="34" charset="0"/>
                </a:rPr>
                <a:t> to</a:t>
              </a:r>
              <a:r>
                <a:rPr lang="en-GB" sz="2000" b="1">
                  <a:latin typeface="Arial" panose="020B0604020202020204" pitchFamily="34" charset="0"/>
                  <a:cs typeface="Arial" panose="020B0604020202020204" pitchFamily="34" charset="0"/>
                </a:rPr>
                <a:t> a neurodegenerative trajectory related to Alzheimer's disease. </a:t>
              </a:r>
              <a:endParaRPr lang="fr-FR" sz="2000" b="1">
                <a:latin typeface="Arial" panose="020B0604020202020204" pitchFamily="34" charset="0"/>
                <a:cs typeface="Arial" panose="020B0604020202020204" pitchFamily="34" charset="0"/>
              </a:endParaRPr>
            </a:p>
          </p:txBody>
        </p:sp>
        <p:sp>
          <p:nvSpPr>
            <p:cNvPr id="2" name="Rectangle à coins arrondis 118">
              <a:extLst>
                <a:ext uri="{FF2B5EF4-FFF2-40B4-BE49-F238E27FC236}">
                  <a16:creationId xmlns:a16="http://schemas.microsoft.com/office/drawing/2014/main" id="{7FE9F1E7-7ED5-FA9D-0A53-CDD865923F3D}"/>
                </a:ext>
              </a:extLst>
            </p:cNvPr>
            <p:cNvSpPr/>
            <p:nvPr/>
          </p:nvSpPr>
          <p:spPr>
            <a:xfrm>
              <a:off x="387506" y="2362535"/>
              <a:ext cx="5631122" cy="1816360"/>
            </a:xfrm>
            <a:prstGeom prst="round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solidFill>
                  <a:schemeClr val="bg1"/>
                </a:solidFill>
              </a:endParaRPr>
            </a:p>
          </p:txBody>
        </p:sp>
      </p:grpSp>
      <p:sp>
        <p:nvSpPr>
          <p:cNvPr id="7" name="ZoneTexte 6">
            <a:extLst>
              <a:ext uri="{FF2B5EF4-FFF2-40B4-BE49-F238E27FC236}">
                <a16:creationId xmlns:a16="http://schemas.microsoft.com/office/drawing/2014/main" id="{BA9D4D31-39E7-E387-4482-851B7A189AAC}"/>
              </a:ext>
            </a:extLst>
          </p:cNvPr>
          <p:cNvSpPr txBox="1"/>
          <p:nvPr/>
        </p:nvSpPr>
        <p:spPr>
          <a:xfrm>
            <a:off x="1787587" y="1773184"/>
            <a:ext cx="2850135" cy="461665"/>
          </a:xfrm>
          <a:prstGeom prst="rect">
            <a:avLst/>
          </a:prstGeom>
          <a:noFill/>
        </p:spPr>
        <p:txBody>
          <a:bodyPr wrap="square">
            <a:spAutoFit/>
          </a:bodyPr>
          <a:lstStyle/>
          <a:p>
            <a:r>
              <a:rPr lang="en-GB" altLang="fr-FR" sz="2400" b="1">
                <a:latin typeface="Arial" panose="020B0604020202020204" pitchFamily="34" charset="0"/>
                <a:cs typeface="Arial" panose="020B0604020202020204" pitchFamily="34" charset="0"/>
              </a:rPr>
              <a:t>OBJ1: 3 partners</a:t>
            </a:r>
          </a:p>
        </p:txBody>
      </p:sp>
      <p:pic>
        <p:nvPicPr>
          <p:cNvPr id="11" name="Image 10">
            <a:extLst>
              <a:ext uri="{FF2B5EF4-FFF2-40B4-BE49-F238E27FC236}">
                <a16:creationId xmlns:a16="http://schemas.microsoft.com/office/drawing/2014/main" id="{50FF3825-8000-CCC9-F603-5089803BE2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6345" y="4896027"/>
            <a:ext cx="2523977" cy="1500610"/>
          </a:xfrm>
          <a:prstGeom prst="rect">
            <a:avLst/>
          </a:prstGeom>
        </p:spPr>
      </p:pic>
      <p:pic>
        <p:nvPicPr>
          <p:cNvPr id="16" name="Image 15">
            <a:extLst>
              <a:ext uri="{FF2B5EF4-FFF2-40B4-BE49-F238E27FC236}">
                <a16:creationId xmlns:a16="http://schemas.microsoft.com/office/drawing/2014/main" id="{92746569-FB50-B9DB-6FF0-1D73A1CBE978}"/>
              </a:ext>
            </a:extLst>
          </p:cNvPr>
          <p:cNvPicPr>
            <a:picLocks noChangeAspect="1"/>
          </p:cNvPicPr>
          <p:nvPr/>
        </p:nvPicPr>
        <p:blipFill>
          <a:blip r:embed="rId6"/>
          <a:stretch>
            <a:fillRect/>
          </a:stretch>
        </p:blipFill>
        <p:spPr>
          <a:xfrm>
            <a:off x="9592681" y="5187622"/>
            <a:ext cx="1852560" cy="1181030"/>
          </a:xfrm>
          <a:prstGeom prst="rect">
            <a:avLst/>
          </a:prstGeom>
        </p:spPr>
      </p:pic>
      <p:sp>
        <p:nvSpPr>
          <p:cNvPr id="18" name="ZoneTexte 17">
            <a:extLst>
              <a:ext uri="{FF2B5EF4-FFF2-40B4-BE49-F238E27FC236}">
                <a16:creationId xmlns:a16="http://schemas.microsoft.com/office/drawing/2014/main" id="{76C4FCE7-ABF7-C8C1-C1A5-6BF2B0B3D281}"/>
              </a:ext>
            </a:extLst>
          </p:cNvPr>
          <p:cNvSpPr txBox="1"/>
          <p:nvPr/>
        </p:nvSpPr>
        <p:spPr>
          <a:xfrm>
            <a:off x="6321373" y="2494346"/>
            <a:ext cx="5514132" cy="1323439"/>
          </a:xfrm>
          <a:prstGeom prst="rect">
            <a:avLst/>
          </a:prstGeom>
          <a:noFill/>
          <a:ln>
            <a:noFill/>
          </a:ln>
        </p:spPr>
        <p:txBody>
          <a:bodyPr wrap="square">
            <a:spAutoFit/>
          </a:bodyPr>
          <a:lstStyle/>
          <a:p>
            <a:pPr algn="ctr"/>
            <a:r>
              <a:rPr lang="fr-FR" sz="2000" b="1" err="1">
                <a:solidFill>
                  <a:srgbClr val="00B050"/>
                </a:solidFill>
                <a:latin typeface="Arial" panose="020B0604020202020204" pitchFamily="34" charset="0"/>
                <a:cs typeface="Arial" panose="020B0604020202020204" pitchFamily="34" charset="0"/>
              </a:rPr>
              <a:t>Characterisation</a:t>
            </a:r>
            <a:r>
              <a:rPr lang="fr-FR" sz="2000" b="1">
                <a:solidFill>
                  <a:srgbClr val="00B050"/>
                </a:solidFill>
                <a:latin typeface="Arial" panose="020B0604020202020204" pitchFamily="34" charset="0"/>
                <a:cs typeface="Arial" panose="020B0604020202020204" pitchFamily="34" charset="0"/>
              </a:rPr>
              <a:t> of </a:t>
            </a:r>
            <a:r>
              <a:rPr lang="fr-FR" sz="2000" b="1" err="1">
                <a:solidFill>
                  <a:srgbClr val="00B050"/>
                </a:solidFill>
                <a:latin typeface="Arial" panose="020B0604020202020204" pitchFamily="34" charset="0"/>
                <a:cs typeface="Arial" panose="020B0604020202020204" pitchFamily="34" charset="0"/>
              </a:rPr>
              <a:t>pollutant</a:t>
            </a:r>
            <a:r>
              <a:rPr lang="fr-FR" sz="2000" b="1">
                <a:solidFill>
                  <a:srgbClr val="00B050"/>
                </a:solidFill>
                <a:latin typeface="Arial" panose="020B0604020202020204" pitchFamily="34" charset="0"/>
                <a:cs typeface="Arial" panose="020B0604020202020204" pitchFamily="34" charset="0"/>
              </a:rPr>
              <a:t> signatures </a:t>
            </a:r>
            <a:r>
              <a:rPr lang="fr-FR" sz="2000" b="1" err="1">
                <a:solidFill>
                  <a:srgbClr val="00B050"/>
                </a:solidFill>
                <a:latin typeface="Arial" panose="020B0604020202020204" pitchFamily="34" charset="0"/>
                <a:cs typeface="Arial" panose="020B0604020202020204" pitchFamily="34" charset="0"/>
              </a:rPr>
              <a:t>associated</a:t>
            </a:r>
            <a:r>
              <a:rPr lang="fr-FR" sz="2000" b="1">
                <a:solidFill>
                  <a:srgbClr val="00B050"/>
                </a:solidFill>
                <a:latin typeface="Arial" panose="020B0604020202020204" pitchFamily="34" charset="0"/>
                <a:cs typeface="Arial" panose="020B0604020202020204" pitchFamily="34" charset="0"/>
              </a:rPr>
              <a:t> </a:t>
            </a:r>
            <a:r>
              <a:rPr lang="fr-FR" sz="2000" b="1" err="1">
                <a:solidFill>
                  <a:srgbClr val="00B050"/>
                </a:solidFill>
                <a:latin typeface="Arial" panose="020B0604020202020204" pitchFamily="34" charset="0"/>
                <a:cs typeface="Arial" panose="020B0604020202020204" pitchFamily="34" charset="0"/>
              </a:rPr>
              <a:t>with</a:t>
            </a:r>
            <a:r>
              <a:rPr lang="fr-FR" sz="2000" b="1">
                <a:solidFill>
                  <a:srgbClr val="00B050"/>
                </a:solidFill>
                <a:latin typeface="Arial" panose="020B0604020202020204" pitchFamily="34" charset="0"/>
                <a:cs typeface="Arial" panose="020B0604020202020204" pitchFamily="34" charset="0"/>
              </a:rPr>
              <a:t> </a:t>
            </a:r>
            <a:r>
              <a:rPr lang="fr-FR" sz="2000" b="1" err="1">
                <a:solidFill>
                  <a:srgbClr val="00B050"/>
                </a:solidFill>
                <a:latin typeface="Arial" panose="020B0604020202020204" pitchFamily="34" charset="0"/>
                <a:cs typeface="Arial" panose="020B0604020202020204" pitchFamily="34" charset="0"/>
              </a:rPr>
              <a:t>brain</a:t>
            </a:r>
            <a:r>
              <a:rPr lang="fr-FR" sz="2000" b="1">
                <a:solidFill>
                  <a:srgbClr val="00B050"/>
                </a:solidFill>
                <a:latin typeface="Arial" panose="020B0604020202020204" pitchFamily="34" charset="0"/>
                <a:cs typeface="Arial" panose="020B0604020202020204" pitchFamily="34" charset="0"/>
              </a:rPr>
              <a:t> </a:t>
            </a:r>
            <a:r>
              <a:rPr lang="fr-FR" sz="2000" b="1" err="1">
                <a:solidFill>
                  <a:srgbClr val="00B050"/>
                </a:solidFill>
                <a:latin typeface="Arial" panose="020B0604020202020204" pitchFamily="34" charset="0"/>
                <a:cs typeface="Arial" panose="020B0604020202020204" pitchFamily="34" charset="0"/>
              </a:rPr>
              <a:t>ageing</a:t>
            </a:r>
            <a:r>
              <a:rPr lang="fr-FR" sz="2000" b="1">
                <a:solidFill>
                  <a:srgbClr val="00B050"/>
                </a:solidFill>
                <a:latin typeface="Arial" panose="020B0604020202020204" pitchFamily="34" charset="0"/>
                <a:cs typeface="Arial" panose="020B0604020202020204" pitchFamily="34" charset="0"/>
              </a:rPr>
              <a:t>, cognitive </a:t>
            </a:r>
            <a:r>
              <a:rPr lang="fr-FR" sz="2000" b="1" err="1">
                <a:solidFill>
                  <a:srgbClr val="00B050"/>
                </a:solidFill>
                <a:latin typeface="Arial" panose="020B0604020202020204" pitchFamily="34" charset="0"/>
                <a:cs typeface="Arial" panose="020B0604020202020204" pitchFamily="34" charset="0"/>
              </a:rPr>
              <a:t>decline</a:t>
            </a:r>
            <a:r>
              <a:rPr lang="fr-FR" sz="2000" b="1">
                <a:solidFill>
                  <a:srgbClr val="00B050"/>
                </a:solidFill>
                <a:latin typeface="Arial" panose="020B0604020202020204" pitchFamily="34" charset="0"/>
                <a:cs typeface="Arial" panose="020B0604020202020204" pitchFamily="34" charset="0"/>
              </a:rPr>
              <a:t> and </a:t>
            </a:r>
            <a:r>
              <a:rPr lang="fr-FR" sz="2000" b="1" err="1">
                <a:solidFill>
                  <a:srgbClr val="00B050"/>
                </a:solidFill>
                <a:latin typeface="Arial" panose="020B0604020202020204" pitchFamily="34" charset="0"/>
                <a:cs typeface="Arial" panose="020B0604020202020204" pitchFamily="34" charset="0"/>
              </a:rPr>
              <a:t>Alzheimer’s</a:t>
            </a:r>
            <a:r>
              <a:rPr lang="fr-FR" sz="2000" b="1">
                <a:solidFill>
                  <a:srgbClr val="00B050"/>
                </a:solidFill>
                <a:latin typeface="Arial" panose="020B0604020202020204" pitchFamily="34" charset="0"/>
                <a:cs typeface="Arial" panose="020B0604020202020204" pitchFamily="34" charset="0"/>
              </a:rPr>
              <a:t> disease in the </a:t>
            </a:r>
            <a:r>
              <a:rPr lang="fr-FR" sz="2000" b="1" err="1">
                <a:solidFill>
                  <a:srgbClr val="00B050"/>
                </a:solidFill>
                <a:latin typeface="Arial" panose="020B0604020202020204" pitchFamily="34" charset="0"/>
                <a:cs typeface="Arial" panose="020B0604020202020204" pitchFamily="34" charset="0"/>
              </a:rPr>
              <a:t>human</a:t>
            </a:r>
            <a:r>
              <a:rPr lang="fr-FR" sz="2000" b="1">
                <a:solidFill>
                  <a:srgbClr val="00B050"/>
                </a:solidFill>
                <a:latin typeface="Arial" panose="020B0604020202020204" pitchFamily="34" charset="0"/>
                <a:cs typeface="Arial" panose="020B0604020202020204" pitchFamily="34" charset="0"/>
              </a:rPr>
              <a:t> population</a:t>
            </a:r>
            <a:r>
              <a:rPr lang="en-GB" sz="2000" b="1">
                <a:solidFill>
                  <a:srgbClr val="00B050"/>
                </a:solidFill>
                <a:latin typeface="Arial" panose="020B0604020202020204" pitchFamily="34" charset="0"/>
                <a:cs typeface="Arial" panose="020B0604020202020204" pitchFamily="34" charset="0"/>
              </a:rPr>
              <a:t>. </a:t>
            </a:r>
            <a:endParaRPr lang="fr-FR" sz="2000" b="1">
              <a:solidFill>
                <a:srgbClr val="00B050"/>
              </a:solidFill>
              <a:latin typeface="Arial" panose="020B060402020202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D78D3C75-387C-E348-3B41-548CAB8139BA}"/>
              </a:ext>
            </a:extLst>
          </p:cNvPr>
          <p:cNvSpPr txBox="1"/>
          <p:nvPr/>
        </p:nvSpPr>
        <p:spPr>
          <a:xfrm>
            <a:off x="6231867" y="4163273"/>
            <a:ext cx="5589418" cy="1200329"/>
          </a:xfrm>
          <a:prstGeom prst="rect">
            <a:avLst/>
          </a:prstGeom>
          <a:noFill/>
          <a:ln>
            <a:noFill/>
          </a:ln>
        </p:spPr>
        <p:txBody>
          <a:bodyPr wrap="square" rtlCol="0">
            <a:spAutoFit/>
          </a:bodyPr>
          <a:lstStyle/>
          <a:p>
            <a:pPr algn="ctr"/>
            <a:r>
              <a:rPr lang="fr-FR" b="1">
                <a:solidFill>
                  <a:schemeClr val="tx2"/>
                </a:solidFill>
                <a:latin typeface="Arial" panose="020B0604020202020204" pitchFamily="34" charset="0"/>
                <a:cs typeface="Arial" panose="020B0604020202020204" pitchFamily="34" charset="0"/>
              </a:rPr>
              <a:t>Chemical </a:t>
            </a:r>
            <a:r>
              <a:rPr lang="fr-FR" b="1" err="1">
                <a:solidFill>
                  <a:schemeClr val="tx2"/>
                </a:solidFill>
                <a:latin typeface="Arial" panose="020B0604020202020204" pitchFamily="34" charset="0"/>
                <a:cs typeface="Arial" panose="020B0604020202020204" pitchFamily="34" charset="0"/>
              </a:rPr>
              <a:t>exposome</a:t>
            </a:r>
            <a:r>
              <a:rPr lang="fr-FR" b="1">
                <a:solidFill>
                  <a:schemeClr val="tx2"/>
                </a:solidFill>
                <a:latin typeface="Arial" panose="020B0604020202020204" pitchFamily="34" charset="0"/>
                <a:cs typeface="Arial" panose="020B0604020202020204" pitchFamily="34" charset="0"/>
              </a:rPr>
              <a:t> in </a:t>
            </a:r>
            <a:r>
              <a:rPr lang="fr-FR" b="1" err="1">
                <a:solidFill>
                  <a:schemeClr val="tx2"/>
                </a:solidFill>
                <a:latin typeface="Arial" panose="020B0604020202020204" pitchFamily="34" charset="0"/>
                <a:cs typeface="Arial" panose="020B0604020202020204" pitchFamily="34" charset="0"/>
              </a:rPr>
              <a:t>blood</a:t>
            </a:r>
            <a:r>
              <a:rPr lang="fr-FR" b="1">
                <a:solidFill>
                  <a:schemeClr val="tx2"/>
                </a:solidFill>
                <a:latin typeface="Arial" panose="020B0604020202020204" pitchFamily="34" charset="0"/>
                <a:cs typeface="Arial" panose="020B0604020202020204" pitchFamily="34" charset="0"/>
              </a:rPr>
              <a:t>, urine and </a:t>
            </a:r>
            <a:r>
              <a:rPr lang="fr-FR" b="1" err="1">
                <a:solidFill>
                  <a:schemeClr val="tx2"/>
                </a:solidFill>
                <a:latin typeface="Arial" panose="020B0604020202020204" pitchFamily="34" charset="0"/>
                <a:cs typeface="Arial" panose="020B0604020202020204" pitchFamily="34" charset="0"/>
              </a:rPr>
              <a:t>hair</a:t>
            </a:r>
            <a:endParaRPr lang="fr-FR" b="1">
              <a:solidFill>
                <a:schemeClr val="tx2"/>
              </a:solidFill>
              <a:latin typeface="Arial" panose="020B0604020202020204" pitchFamily="34" charset="0"/>
              <a:cs typeface="Arial" panose="020B0604020202020204" pitchFamily="34" charset="0"/>
            </a:endParaRPr>
          </a:p>
          <a:p>
            <a:pPr algn="ctr"/>
            <a:r>
              <a:rPr lang="fr-FR">
                <a:solidFill>
                  <a:schemeClr val="tx2"/>
                </a:solidFill>
                <a:latin typeface="Arial" panose="020B0604020202020204" pitchFamily="34" charset="0"/>
                <a:cs typeface="Arial" panose="020B0604020202020204" pitchFamily="34" charset="0"/>
              </a:rPr>
              <a:t>4 </a:t>
            </a:r>
            <a:r>
              <a:rPr lang="fr-FR" err="1">
                <a:solidFill>
                  <a:schemeClr val="tx2"/>
                </a:solidFill>
                <a:latin typeface="Arial" panose="020B0604020202020204" pitchFamily="34" charset="0"/>
                <a:cs typeface="Arial" panose="020B0604020202020204" pitchFamily="34" charset="0"/>
              </a:rPr>
              <a:t>human</a:t>
            </a:r>
            <a:r>
              <a:rPr lang="fr-FR">
                <a:solidFill>
                  <a:schemeClr val="tx2"/>
                </a:solidFill>
                <a:latin typeface="Arial" panose="020B0604020202020204" pitchFamily="34" charset="0"/>
                <a:cs typeface="Arial" panose="020B0604020202020204" pitchFamily="34" charset="0"/>
              </a:rPr>
              <a:t> </a:t>
            </a:r>
            <a:r>
              <a:rPr lang="fr-FR" err="1">
                <a:solidFill>
                  <a:schemeClr val="tx2"/>
                </a:solidFill>
                <a:latin typeface="Arial" panose="020B0604020202020204" pitchFamily="34" charset="0"/>
                <a:cs typeface="Arial" panose="020B0604020202020204" pitchFamily="34" charset="0"/>
              </a:rPr>
              <a:t>cohorts</a:t>
            </a:r>
            <a:r>
              <a:rPr lang="fr-FR">
                <a:solidFill>
                  <a:schemeClr val="tx2"/>
                </a:solidFill>
                <a:latin typeface="Arial" panose="020B0604020202020204" pitchFamily="34" charset="0"/>
                <a:cs typeface="Arial" panose="020B0604020202020204" pitchFamily="34" charset="0"/>
              </a:rPr>
              <a:t>, 2 mass </a:t>
            </a:r>
            <a:r>
              <a:rPr lang="fr-FR" err="1">
                <a:solidFill>
                  <a:schemeClr val="tx2"/>
                </a:solidFill>
                <a:latin typeface="Arial" panose="020B0604020202020204" pitchFamily="34" charset="0"/>
                <a:cs typeface="Arial" panose="020B0604020202020204" pitchFamily="34" charset="0"/>
              </a:rPr>
              <a:t>spectrometry</a:t>
            </a:r>
            <a:r>
              <a:rPr lang="fr-FR">
                <a:solidFill>
                  <a:schemeClr val="tx2"/>
                </a:solidFill>
                <a:latin typeface="Arial" panose="020B0604020202020204" pitchFamily="34" charset="0"/>
                <a:cs typeface="Arial" panose="020B0604020202020204" pitchFamily="34" charset="0"/>
              </a:rPr>
              <a:t> platforms, 9,800 </a:t>
            </a:r>
            <a:r>
              <a:rPr lang="fr-FR" err="1">
                <a:solidFill>
                  <a:schemeClr val="tx2"/>
                </a:solidFill>
                <a:latin typeface="Arial" panose="020B0604020202020204" pitchFamily="34" charset="0"/>
                <a:cs typeface="Arial" panose="020B0604020202020204" pitchFamily="34" charset="0"/>
              </a:rPr>
              <a:t>samples</a:t>
            </a:r>
            <a:r>
              <a:rPr lang="fr-FR">
                <a:solidFill>
                  <a:schemeClr val="tx2"/>
                </a:solidFill>
                <a:latin typeface="Arial" panose="020B0604020202020204" pitchFamily="34" charset="0"/>
                <a:cs typeface="Arial" panose="020B0604020202020204" pitchFamily="34" charset="0"/>
              </a:rPr>
              <a:t> to screen</a:t>
            </a:r>
          </a:p>
          <a:p>
            <a:pPr algn="ctr"/>
            <a:r>
              <a:rPr lang="fr-FR" b="1">
                <a:solidFill>
                  <a:schemeClr val="tx2"/>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48952296"/>
      </p:ext>
    </p:extLst>
  </p:cSld>
  <p:clrMapOvr>
    <a:masterClrMapping/>
  </p:clrMapOvr>
</p:sld>
</file>

<file path=ppt/theme/theme1.xml><?xml version="1.0" encoding="utf-8"?>
<a:theme xmlns:a="http://schemas.openxmlformats.org/drawingml/2006/main" name="EHN Master">
  <a:themeElements>
    <a:clrScheme name="EHN">
      <a:dk1>
        <a:srgbClr val="3A55B4"/>
      </a:dk1>
      <a:lt1>
        <a:srgbClr val="81DE76"/>
      </a:lt1>
      <a:dk2>
        <a:srgbClr val="000000"/>
      </a:dk2>
      <a:lt2>
        <a:srgbClr val="FFFFFF"/>
      </a:lt2>
      <a:accent1>
        <a:srgbClr val="3A55B4"/>
      </a:accent1>
      <a:accent2>
        <a:srgbClr val="CCFF8C"/>
      </a:accent2>
      <a:accent3>
        <a:srgbClr val="6CADDF"/>
      </a:accent3>
      <a:accent4>
        <a:srgbClr val="8CD9FF"/>
      </a:accent4>
      <a:accent5>
        <a:srgbClr val="FFB800"/>
      </a:accent5>
      <a:accent6>
        <a:srgbClr val="6CADDF"/>
      </a:accent6>
      <a:hlink>
        <a:srgbClr val="3A55B4"/>
      </a:hlink>
      <a:folHlink>
        <a:srgbClr val="81DE76"/>
      </a:folHlink>
    </a:clrScheme>
    <a:fontScheme name="MyPath">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51066ff-00b8-48e7-9c75-f4fcdf7b3762" xsi:nil="true"/>
    <lcf76f155ced4ddcb4097134ff3c332f xmlns="46f37284-56db-48b7-8cc0-bfe12b90e95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108B686C929644C9E8321D406164F8A" ma:contentTypeVersion="12" ma:contentTypeDescription="Create a new document." ma:contentTypeScope="" ma:versionID="5d39a64b6ae4200539defdf90ab9c691">
  <xsd:schema xmlns:xsd="http://www.w3.org/2001/XMLSchema" xmlns:xs="http://www.w3.org/2001/XMLSchema" xmlns:p="http://schemas.microsoft.com/office/2006/metadata/properties" xmlns:ns2="46f37284-56db-48b7-8cc0-bfe12b90e953" xmlns:ns3="c51066ff-00b8-48e7-9c75-f4fcdf7b3762" targetNamespace="http://schemas.microsoft.com/office/2006/metadata/properties" ma:root="true" ma:fieldsID="4bc71470ccd0b85c2740bf27bf439d6f" ns2:_="" ns3:_="">
    <xsd:import namespace="46f37284-56db-48b7-8cc0-bfe12b90e953"/>
    <xsd:import namespace="c51066ff-00b8-48e7-9c75-f4fcdf7b376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f37284-56db-48b7-8cc0-bfe12b90e9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b6fc0cd-01fe-45a4-a6f7-42bcc5426b5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51066ff-00b8-48e7-9c75-f4fcdf7b376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08f2ff7-a389-4227-b905-daf85a12a2c1}" ma:internalName="TaxCatchAll" ma:showField="CatchAllData" ma:web="c51066ff-00b8-48e7-9c75-f4fcdf7b37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7F9CC6-F7CA-41EA-81DA-97EFF19429B6}">
  <ds:schemaRefs>
    <ds:schemaRef ds:uri="http://schemas.microsoft.com/sharepoint/v3/contenttype/forms"/>
  </ds:schemaRefs>
</ds:datastoreItem>
</file>

<file path=customXml/itemProps2.xml><?xml version="1.0" encoding="utf-8"?>
<ds:datastoreItem xmlns:ds="http://schemas.openxmlformats.org/officeDocument/2006/customXml" ds:itemID="{4242AFFF-C96F-4C05-9045-3240A5329ECA}">
  <ds:schemaRefs>
    <ds:schemaRef ds:uri="2c6f2425-eb7e-46d9-be3b-5a0d7e742301"/>
    <ds:schemaRef ds:uri="46f37284-56db-48b7-8cc0-bfe12b90e953"/>
    <ds:schemaRef ds:uri="5eaca969-dc3c-4004-9efa-364093caf362"/>
    <ds:schemaRef ds:uri="6c99414a-0033-4d91-991b-7e9433a20ff3"/>
    <ds:schemaRef ds:uri="732b702a-f8e0-42ea-8ac4-b7af33b244de"/>
    <ds:schemaRef ds:uri="c51066ff-00b8-48e7-9c75-f4fcdf7b376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EF4BD87-7E77-4498-BFA1-580E6A05BC8D}"/>
</file>

<file path=docProps/app.xml><?xml version="1.0" encoding="utf-8"?>
<Properties xmlns="http://schemas.openxmlformats.org/officeDocument/2006/extended-properties" xmlns:vt="http://schemas.openxmlformats.org/officeDocument/2006/docPropsVTypes">
  <Template>Modern bold sophisticated presentation</Template>
  <TotalTime>16</TotalTime>
  <Words>1104</Words>
  <Application>Microsoft Macintosh PowerPoint</Application>
  <PresentationFormat>Grand écran</PresentationFormat>
  <Paragraphs>154</Paragraphs>
  <Slides>14</Slides>
  <Notes>0</Notes>
  <HiddenSlides>0</HiddenSlides>
  <MMClips>0</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1</vt:i4>
      </vt:variant>
      <vt:variant>
        <vt:lpstr>Titres des diapositives</vt:lpstr>
      </vt:variant>
      <vt:variant>
        <vt:i4>14</vt:i4>
      </vt:variant>
    </vt:vector>
  </HeadingPairs>
  <TitlesOfParts>
    <vt:vector size="21" baseType="lpstr">
      <vt:lpstr>Wingdings</vt:lpstr>
      <vt:lpstr>Symbol</vt:lpstr>
      <vt:lpstr>Arial</vt:lpstr>
      <vt:lpstr>Helvetica</vt:lpstr>
      <vt:lpstr>Calibri</vt:lpstr>
      <vt:lpstr>EHN Master</vt:lpstr>
      <vt:lpstr>Prism 9</vt:lpstr>
      <vt:lpstr>EXPOSIGNALZ Dissecting Brain Pollutant Exposure and its Contribution to Neurodegeneration and Alzheimer’s Disease: From Signatures to Prevention Strategies to Protect and Maintain a Healthy Brain</vt:lpstr>
      <vt:lpstr>Scientific challenge and context</vt:lpstr>
      <vt:lpstr>Scientific challenge and context</vt:lpstr>
      <vt:lpstr>Scientific challenge and context</vt:lpstr>
      <vt:lpstr>Scientific challenge and context</vt:lpstr>
      <vt:lpstr>Scientific challenge and context</vt:lpstr>
      <vt:lpstr>Scientific approach</vt:lpstr>
      <vt:lpstr>Scientific approach</vt:lpstr>
      <vt:lpstr>Scientific approach</vt:lpstr>
      <vt:lpstr>Scientific approach</vt:lpstr>
      <vt:lpstr>Scientific approach</vt:lpstr>
      <vt:lpstr>Key expected results </vt:lpstr>
      <vt:lpstr>Expected political and societal impact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EHN_PowerPoint_template</dc:title>
  <dc:creator>accelCH</dc:creator>
  <cp:lastModifiedBy>Exodia Gaby_yt</cp:lastModifiedBy>
  <cp:revision>5</cp:revision>
  <dcterms:created xsi:type="dcterms:W3CDTF">2022-02-02T12:00:59Z</dcterms:created>
  <dcterms:modified xsi:type="dcterms:W3CDTF">2025-09-22T08:36:30Z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_dlc_DocIdItemGuid">
    <vt:lpwstr>fae481c9-02a9-4873-aefe-544cc801a3d2</vt:lpwstr>
  </property>
  <property fmtid="{D5CDD505-2E9C-101B-9397-08002B2CF9AE}" pid="4" name="ContentTypeId">
    <vt:lpwstr>0x010100D108B686C929644C9E8321D406164F8A</vt:lpwstr>
  </property>
</Properties>
</file>